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20104100" cy="11309350"/>
  <p:notesSz cx="20104100" cy="11309350"/>
  <p:embeddedFontLst>
    <p:embeddedFont>
      <p:font typeface="Roboto" panose="02000000000000000000" pitchFamily="2" charset="0"/>
      <p:regular r:id="rId7"/>
      <p:bold r:id="rId8"/>
      <p:italic r:id="rId9"/>
      <p:boldItalic r:id="rId10"/>
    </p:embeddedFont>
    <p:embeddedFont>
      <p:font typeface="Roboto Medium" panose="02000000000000000000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h2S0Cs5vcQkMdjxGc5h+dDeXeX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570B62-F613-9557-A5F4-96239C2AF4B1}" v="38" dt="2026-02-03T07:37:22.0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customschemas.google.com/relationships/presentationmetadata" Target="meta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02570B62-F613-9557-A5F4-96239C2AF4B1}"/>
    <pc:docChg chg="modSld">
      <pc:chgData name="" userId="" providerId="" clId="Web-{02570B62-F613-9557-A5F4-96239C2AF4B1}" dt="2026-02-03T07:37:18.877" v="15" actId="20577"/>
      <pc:docMkLst>
        <pc:docMk/>
      </pc:docMkLst>
      <pc:sldChg chg="modSp">
        <pc:chgData name="" userId="" providerId="" clId="Web-{02570B62-F613-9557-A5F4-96239C2AF4B1}" dt="2026-02-03T07:37:18.877" v="15" actId="20577"/>
        <pc:sldMkLst>
          <pc:docMk/>
          <pc:sldMk cId="0" sldId="256"/>
        </pc:sldMkLst>
        <pc:spChg chg="mod">
          <ac:chgData name="" userId="" providerId="" clId="Web-{02570B62-F613-9557-A5F4-96239C2AF4B1}" dt="2026-02-03T07:37:18.877" v="15" actId="20577"/>
          <ac:spMkLst>
            <pc:docMk/>
            <pc:sldMk cId="0" sldId="256"/>
            <ac:spMk id="69" creationId="{00000000-0000-0000-0000-000000000000}"/>
          </ac:spMkLst>
        </pc:spChg>
      </pc:sldChg>
    </pc:docChg>
  </pc:docChgLst>
  <pc:docChgLst>
    <pc:chgData name="Jeremy Cott" userId="S::jeremy.cott@ashm.org.au::88f045f4-4152-4594-ab8f-cc5829f760ac" providerId="AD" clId="Web-{02570B62-F613-9557-A5F4-96239C2AF4B1}"/>
    <pc:docChg chg="modSld">
      <pc:chgData name="Jeremy Cott" userId="S::jeremy.cott@ashm.org.au::88f045f4-4152-4594-ab8f-cc5829f760ac" providerId="AD" clId="Web-{02570B62-F613-9557-A5F4-96239C2AF4B1}" dt="2026-02-03T07:37:21.002" v="0" actId="20577"/>
      <pc:docMkLst>
        <pc:docMk/>
      </pc:docMkLst>
      <pc:sldChg chg="modSp">
        <pc:chgData name="Jeremy Cott" userId="S::jeremy.cott@ashm.org.au::88f045f4-4152-4594-ab8f-cc5829f760ac" providerId="AD" clId="Web-{02570B62-F613-9557-A5F4-96239C2AF4B1}" dt="2026-02-03T07:37:21.002" v="0" actId="20577"/>
        <pc:sldMkLst>
          <pc:docMk/>
          <pc:sldMk cId="0" sldId="256"/>
        </pc:sldMkLst>
        <pc:spChg chg="mod">
          <ac:chgData name="Jeremy Cott" userId="S::jeremy.cott@ashm.org.au::88f045f4-4152-4594-ab8f-cc5829f760ac" providerId="AD" clId="Web-{02570B62-F613-9557-A5F4-96239C2AF4B1}" dt="2026-02-03T07:37:21.002" v="0" actId="20577"/>
          <ac:spMkLst>
            <pc:docMk/>
            <pc:sldMk cId="0" sldId="256"/>
            <ac:spMk id="6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6092" y="2299267"/>
            <a:ext cx="14903450" cy="1030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0">
                <a:solidFill>
                  <a:srgbClr val="002D6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0">
                <a:solidFill>
                  <a:srgbClr val="002D6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4576092" y="2299267"/>
            <a:ext cx="14903450" cy="1030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0">
                <a:solidFill>
                  <a:srgbClr val="002D6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576092" y="2299267"/>
            <a:ext cx="14903450" cy="1030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0">
                <a:solidFill>
                  <a:srgbClr val="002D6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2177944"/>
            <a:ext cx="20104099" cy="91306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2"/>
          <p:cNvSpPr/>
          <p:nvPr/>
        </p:nvSpPr>
        <p:spPr>
          <a:xfrm>
            <a:off x="0" y="1"/>
            <a:ext cx="20104100" cy="7882890"/>
          </a:xfrm>
          <a:custGeom>
            <a:avLst/>
            <a:gdLst/>
            <a:ahLst/>
            <a:cxnLst/>
            <a:rect l="l" t="t" r="r" b="b"/>
            <a:pathLst>
              <a:path w="20104100" h="7882890" extrusionOk="0">
                <a:moveTo>
                  <a:pt x="20104099" y="0"/>
                </a:moveTo>
                <a:lnTo>
                  <a:pt x="0" y="0"/>
                </a:lnTo>
                <a:lnTo>
                  <a:pt x="0" y="2225824"/>
                </a:lnTo>
                <a:lnTo>
                  <a:pt x="109754" y="2325384"/>
                </a:lnTo>
                <a:lnTo>
                  <a:pt x="210782" y="2415491"/>
                </a:lnTo>
                <a:lnTo>
                  <a:pt x="312720" y="2505013"/>
                </a:lnTo>
                <a:lnTo>
                  <a:pt x="415564" y="2593946"/>
                </a:lnTo>
                <a:lnTo>
                  <a:pt x="519308" y="2682286"/>
                </a:lnTo>
                <a:lnTo>
                  <a:pt x="623946" y="2770029"/>
                </a:lnTo>
                <a:lnTo>
                  <a:pt x="729474" y="2857171"/>
                </a:lnTo>
                <a:lnTo>
                  <a:pt x="835887" y="2943709"/>
                </a:lnTo>
                <a:lnTo>
                  <a:pt x="943179" y="3029637"/>
                </a:lnTo>
                <a:lnTo>
                  <a:pt x="1051344" y="3114954"/>
                </a:lnTo>
                <a:lnTo>
                  <a:pt x="1160378" y="3199653"/>
                </a:lnTo>
                <a:lnTo>
                  <a:pt x="1270275" y="3283732"/>
                </a:lnTo>
                <a:lnTo>
                  <a:pt x="1381031" y="3367187"/>
                </a:lnTo>
                <a:lnTo>
                  <a:pt x="1492639" y="3450013"/>
                </a:lnTo>
                <a:lnTo>
                  <a:pt x="1605094" y="3532207"/>
                </a:lnTo>
                <a:lnTo>
                  <a:pt x="1718391" y="3613764"/>
                </a:lnTo>
                <a:lnTo>
                  <a:pt x="1832526" y="3694681"/>
                </a:lnTo>
                <a:lnTo>
                  <a:pt x="1947492" y="3774955"/>
                </a:lnTo>
                <a:lnTo>
                  <a:pt x="2063284" y="3854580"/>
                </a:lnTo>
                <a:lnTo>
                  <a:pt x="2179898" y="3933553"/>
                </a:lnTo>
                <a:lnTo>
                  <a:pt x="2297327" y="4011869"/>
                </a:lnTo>
                <a:lnTo>
                  <a:pt x="2415567" y="4089526"/>
                </a:lnTo>
                <a:lnTo>
                  <a:pt x="2534612" y="4166520"/>
                </a:lnTo>
                <a:lnTo>
                  <a:pt x="2775096" y="4318499"/>
                </a:lnTo>
                <a:lnTo>
                  <a:pt x="3018739" y="4467775"/>
                </a:lnTo>
                <a:lnTo>
                  <a:pt x="3265497" y="4614316"/>
                </a:lnTo>
                <a:lnTo>
                  <a:pt x="3515329" y="4758092"/>
                </a:lnTo>
                <a:lnTo>
                  <a:pt x="3768192" y="4899071"/>
                </a:lnTo>
                <a:lnTo>
                  <a:pt x="4024045" y="5037220"/>
                </a:lnTo>
                <a:lnTo>
                  <a:pt x="4282844" y="5172509"/>
                </a:lnTo>
                <a:lnTo>
                  <a:pt x="4544548" y="5304906"/>
                </a:lnTo>
                <a:lnTo>
                  <a:pt x="4809115" y="5434380"/>
                </a:lnTo>
                <a:lnTo>
                  <a:pt x="5076502" y="5560898"/>
                </a:lnTo>
                <a:lnTo>
                  <a:pt x="5346668" y="5684430"/>
                </a:lnTo>
                <a:lnTo>
                  <a:pt x="5619569" y="5804944"/>
                </a:lnTo>
                <a:lnTo>
                  <a:pt x="5895165" y="5922408"/>
                </a:lnTo>
                <a:lnTo>
                  <a:pt x="6173413" y="6036791"/>
                </a:lnTo>
                <a:lnTo>
                  <a:pt x="6454270" y="6148061"/>
                </a:lnTo>
                <a:lnTo>
                  <a:pt x="6737695" y="6256187"/>
                </a:lnTo>
                <a:lnTo>
                  <a:pt x="7023645" y="6361138"/>
                </a:lnTo>
                <a:lnTo>
                  <a:pt x="7312079" y="6462881"/>
                </a:lnTo>
                <a:lnTo>
                  <a:pt x="7602953" y="6561385"/>
                </a:lnTo>
                <a:lnTo>
                  <a:pt x="7896226" y="6656618"/>
                </a:lnTo>
                <a:lnTo>
                  <a:pt x="8191856" y="6748550"/>
                </a:lnTo>
                <a:lnTo>
                  <a:pt x="8489801" y="6837149"/>
                </a:lnTo>
                <a:lnTo>
                  <a:pt x="8790018" y="6922382"/>
                </a:lnTo>
                <a:lnTo>
                  <a:pt x="9244511" y="7043854"/>
                </a:lnTo>
                <a:lnTo>
                  <a:pt x="9703881" y="7157578"/>
                </a:lnTo>
                <a:lnTo>
                  <a:pt x="10167983" y="7263446"/>
                </a:lnTo>
                <a:lnTo>
                  <a:pt x="10636677" y="7361353"/>
                </a:lnTo>
                <a:lnTo>
                  <a:pt x="11109819" y="7451193"/>
                </a:lnTo>
                <a:lnTo>
                  <a:pt x="11587268" y="7532858"/>
                </a:lnTo>
                <a:lnTo>
                  <a:pt x="12068881" y="7606243"/>
                </a:lnTo>
                <a:lnTo>
                  <a:pt x="12554516" y="7671240"/>
                </a:lnTo>
                <a:lnTo>
                  <a:pt x="13044030" y="7727745"/>
                </a:lnTo>
                <a:lnTo>
                  <a:pt x="13537281" y="7775649"/>
                </a:lnTo>
                <a:lnTo>
                  <a:pt x="14034127" y="7814847"/>
                </a:lnTo>
                <a:lnTo>
                  <a:pt x="14534426" y="7845233"/>
                </a:lnTo>
                <a:lnTo>
                  <a:pt x="15038035" y="7866699"/>
                </a:lnTo>
                <a:lnTo>
                  <a:pt x="15544812" y="7879140"/>
                </a:lnTo>
                <a:lnTo>
                  <a:pt x="16054292" y="7882449"/>
                </a:lnTo>
                <a:lnTo>
                  <a:pt x="16562145" y="7876586"/>
                </a:lnTo>
                <a:lnTo>
                  <a:pt x="17066941" y="7861640"/>
                </a:lnTo>
                <a:lnTo>
                  <a:pt x="17568537" y="7837717"/>
                </a:lnTo>
                <a:lnTo>
                  <a:pt x="18066789" y="7804922"/>
                </a:lnTo>
                <a:lnTo>
                  <a:pt x="18561555" y="7763361"/>
                </a:lnTo>
                <a:lnTo>
                  <a:pt x="19052691" y="7713140"/>
                </a:lnTo>
                <a:lnTo>
                  <a:pt x="19540056" y="7654362"/>
                </a:lnTo>
                <a:lnTo>
                  <a:pt x="20023505" y="7587135"/>
                </a:lnTo>
                <a:lnTo>
                  <a:pt x="20104099" y="7574930"/>
                </a:lnTo>
                <a:lnTo>
                  <a:pt x="201040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" name="Google Shape;8;p2"/>
          <p:cNvSpPr/>
          <p:nvPr/>
        </p:nvSpPr>
        <p:spPr>
          <a:xfrm>
            <a:off x="0" y="2211524"/>
            <a:ext cx="20104100" cy="5829300"/>
          </a:xfrm>
          <a:custGeom>
            <a:avLst/>
            <a:gdLst/>
            <a:ahLst/>
            <a:cxnLst/>
            <a:rect l="l" t="t" r="r" b="b"/>
            <a:pathLst>
              <a:path w="20104100" h="5829300" extrusionOk="0">
                <a:moveTo>
                  <a:pt x="17376573" y="5816600"/>
                </a:moveTo>
                <a:lnTo>
                  <a:pt x="15447634" y="5816600"/>
                </a:lnTo>
                <a:lnTo>
                  <a:pt x="15557946" y="5829300"/>
                </a:lnTo>
                <a:lnTo>
                  <a:pt x="17212769" y="5829300"/>
                </a:lnTo>
                <a:lnTo>
                  <a:pt x="17376573" y="5816600"/>
                </a:lnTo>
                <a:close/>
              </a:path>
              <a:path w="20104100" h="5829300" extrusionOk="0">
                <a:moveTo>
                  <a:pt x="17703140" y="5803900"/>
                </a:moveTo>
                <a:lnTo>
                  <a:pt x="15117632" y="5803900"/>
                </a:lnTo>
                <a:lnTo>
                  <a:pt x="15227476" y="5816600"/>
                </a:lnTo>
                <a:lnTo>
                  <a:pt x="17540032" y="5816600"/>
                </a:lnTo>
                <a:lnTo>
                  <a:pt x="17703140" y="5803900"/>
                </a:lnTo>
                <a:close/>
              </a:path>
              <a:path w="20104100" h="5829300" extrusionOk="0">
                <a:moveTo>
                  <a:pt x="0" y="0"/>
                </a:moveTo>
                <a:lnTo>
                  <a:pt x="0" y="88900"/>
                </a:lnTo>
                <a:lnTo>
                  <a:pt x="20668" y="101600"/>
                </a:lnTo>
                <a:lnTo>
                  <a:pt x="81263" y="165100"/>
                </a:lnTo>
                <a:lnTo>
                  <a:pt x="142277" y="215900"/>
                </a:lnTo>
                <a:lnTo>
                  <a:pt x="203711" y="279400"/>
                </a:lnTo>
                <a:lnTo>
                  <a:pt x="327830" y="381000"/>
                </a:lnTo>
                <a:lnTo>
                  <a:pt x="390512" y="444500"/>
                </a:lnTo>
                <a:lnTo>
                  <a:pt x="453607" y="495300"/>
                </a:lnTo>
                <a:lnTo>
                  <a:pt x="517113" y="558800"/>
                </a:lnTo>
                <a:lnTo>
                  <a:pt x="645353" y="660400"/>
                </a:lnTo>
                <a:lnTo>
                  <a:pt x="710084" y="723900"/>
                </a:lnTo>
                <a:lnTo>
                  <a:pt x="840760" y="825500"/>
                </a:lnTo>
                <a:lnTo>
                  <a:pt x="906701" y="889000"/>
                </a:lnTo>
                <a:lnTo>
                  <a:pt x="1106923" y="1041400"/>
                </a:lnTo>
                <a:lnTo>
                  <a:pt x="1174457" y="1104900"/>
                </a:lnTo>
                <a:lnTo>
                  <a:pt x="1448521" y="1308100"/>
                </a:lnTo>
                <a:lnTo>
                  <a:pt x="1728795" y="1511300"/>
                </a:lnTo>
                <a:lnTo>
                  <a:pt x="1799822" y="1574800"/>
                </a:lnTo>
                <a:lnTo>
                  <a:pt x="1943015" y="1676400"/>
                </a:lnTo>
                <a:lnTo>
                  <a:pt x="2015179" y="1714500"/>
                </a:lnTo>
                <a:lnTo>
                  <a:pt x="2233917" y="1866900"/>
                </a:lnTo>
                <a:lnTo>
                  <a:pt x="2605881" y="2120900"/>
                </a:lnTo>
                <a:lnTo>
                  <a:pt x="2681370" y="2159000"/>
                </a:lnTo>
                <a:lnTo>
                  <a:pt x="2910001" y="2311400"/>
                </a:lnTo>
                <a:lnTo>
                  <a:pt x="2986928" y="2349500"/>
                </a:lnTo>
                <a:lnTo>
                  <a:pt x="3141846" y="2451100"/>
                </a:lnTo>
                <a:lnTo>
                  <a:pt x="3219835" y="2489200"/>
                </a:lnTo>
                <a:lnTo>
                  <a:pt x="3376863" y="2590800"/>
                </a:lnTo>
                <a:lnTo>
                  <a:pt x="3455900" y="2628900"/>
                </a:lnTo>
                <a:lnTo>
                  <a:pt x="3535283" y="2679700"/>
                </a:lnTo>
                <a:lnTo>
                  <a:pt x="3615011" y="2717800"/>
                </a:lnTo>
                <a:lnTo>
                  <a:pt x="3695081" y="2768600"/>
                </a:lnTo>
                <a:lnTo>
                  <a:pt x="3775494" y="2806700"/>
                </a:lnTo>
                <a:lnTo>
                  <a:pt x="3856246" y="2857500"/>
                </a:lnTo>
                <a:lnTo>
                  <a:pt x="3937337" y="2895600"/>
                </a:lnTo>
                <a:lnTo>
                  <a:pt x="4018765" y="2946400"/>
                </a:lnTo>
                <a:lnTo>
                  <a:pt x="4182626" y="3022600"/>
                </a:lnTo>
                <a:lnTo>
                  <a:pt x="4265056" y="3073400"/>
                </a:lnTo>
                <a:lnTo>
                  <a:pt x="4430905" y="3149600"/>
                </a:lnTo>
                <a:lnTo>
                  <a:pt x="4514323" y="3200400"/>
                </a:lnTo>
                <a:lnTo>
                  <a:pt x="4766525" y="3314700"/>
                </a:lnTo>
                <a:lnTo>
                  <a:pt x="4851237" y="3365500"/>
                </a:lnTo>
                <a:lnTo>
                  <a:pt x="5193270" y="3517900"/>
                </a:lnTo>
                <a:lnTo>
                  <a:pt x="6339031" y="4013200"/>
                </a:lnTo>
                <a:lnTo>
                  <a:pt x="6429265" y="4038600"/>
                </a:lnTo>
                <a:lnTo>
                  <a:pt x="6701712" y="4152900"/>
                </a:lnTo>
                <a:lnTo>
                  <a:pt x="6793105" y="4178300"/>
                </a:lnTo>
                <a:lnTo>
                  <a:pt x="6976746" y="4254500"/>
                </a:lnTo>
                <a:lnTo>
                  <a:pt x="7068992" y="4279900"/>
                </a:lnTo>
                <a:lnTo>
                  <a:pt x="7161518" y="4318000"/>
                </a:lnTo>
                <a:lnTo>
                  <a:pt x="7254325" y="4343400"/>
                </a:lnTo>
                <a:lnTo>
                  <a:pt x="7347409" y="4381500"/>
                </a:lnTo>
                <a:lnTo>
                  <a:pt x="7440770" y="4406900"/>
                </a:lnTo>
                <a:lnTo>
                  <a:pt x="7534406" y="4445000"/>
                </a:lnTo>
                <a:lnTo>
                  <a:pt x="7628315" y="4470400"/>
                </a:lnTo>
                <a:lnTo>
                  <a:pt x="7722497" y="4508500"/>
                </a:lnTo>
                <a:lnTo>
                  <a:pt x="7911669" y="4559300"/>
                </a:lnTo>
                <a:lnTo>
                  <a:pt x="8006656" y="4597400"/>
                </a:lnTo>
                <a:lnTo>
                  <a:pt x="8197427" y="4648200"/>
                </a:lnTo>
                <a:lnTo>
                  <a:pt x="8293207" y="4686300"/>
                </a:lnTo>
                <a:lnTo>
                  <a:pt x="8582108" y="4762500"/>
                </a:lnTo>
                <a:lnTo>
                  <a:pt x="8678922" y="4800600"/>
                </a:lnTo>
                <a:lnTo>
                  <a:pt x="9860136" y="5105400"/>
                </a:lnTo>
                <a:lnTo>
                  <a:pt x="9960143" y="5118100"/>
                </a:lnTo>
                <a:lnTo>
                  <a:pt x="10261567" y="5194300"/>
                </a:lnTo>
                <a:lnTo>
                  <a:pt x="10362503" y="5207000"/>
                </a:lnTo>
                <a:lnTo>
                  <a:pt x="10565060" y="5257800"/>
                </a:lnTo>
                <a:lnTo>
                  <a:pt x="10666678" y="5270500"/>
                </a:lnTo>
                <a:lnTo>
                  <a:pt x="10870583" y="5321300"/>
                </a:lnTo>
                <a:lnTo>
                  <a:pt x="10972867" y="5334000"/>
                </a:lnTo>
                <a:lnTo>
                  <a:pt x="11075371" y="5359400"/>
                </a:lnTo>
                <a:lnTo>
                  <a:pt x="11178092" y="5372100"/>
                </a:lnTo>
                <a:lnTo>
                  <a:pt x="11281029" y="5397500"/>
                </a:lnTo>
                <a:lnTo>
                  <a:pt x="11487546" y="5422900"/>
                </a:lnTo>
                <a:lnTo>
                  <a:pt x="11591122" y="5448300"/>
                </a:lnTo>
                <a:lnTo>
                  <a:pt x="11798903" y="5473700"/>
                </a:lnTo>
                <a:lnTo>
                  <a:pt x="11903105" y="5499100"/>
                </a:lnTo>
                <a:lnTo>
                  <a:pt x="12216934" y="5537200"/>
                </a:lnTo>
                <a:lnTo>
                  <a:pt x="12321948" y="5562600"/>
                </a:lnTo>
                <a:lnTo>
                  <a:pt x="13489891" y="5702300"/>
                </a:lnTo>
                <a:lnTo>
                  <a:pt x="13597190" y="5702300"/>
                </a:lnTo>
                <a:lnTo>
                  <a:pt x="13920166" y="5740400"/>
                </a:lnTo>
                <a:lnTo>
                  <a:pt x="14028179" y="5740400"/>
                </a:lnTo>
                <a:lnTo>
                  <a:pt x="14244725" y="5765800"/>
                </a:lnTo>
                <a:lnTo>
                  <a:pt x="14353255" y="5765800"/>
                </a:lnTo>
                <a:lnTo>
                  <a:pt x="14461955" y="5778500"/>
                </a:lnTo>
                <a:lnTo>
                  <a:pt x="14570824" y="5778500"/>
                </a:lnTo>
                <a:lnTo>
                  <a:pt x="14679858" y="5791200"/>
                </a:lnTo>
                <a:lnTo>
                  <a:pt x="14789058" y="5791200"/>
                </a:lnTo>
                <a:lnTo>
                  <a:pt x="14898421" y="5803900"/>
                </a:lnTo>
                <a:lnTo>
                  <a:pt x="17865892" y="5803900"/>
                </a:lnTo>
                <a:lnTo>
                  <a:pt x="19472671" y="5676900"/>
                </a:lnTo>
                <a:lnTo>
                  <a:pt x="19631161" y="5651500"/>
                </a:lnTo>
                <a:lnTo>
                  <a:pt x="19789233" y="5638800"/>
                </a:lnTo>
                <a:lnTo>
                  <a:pt x="19946882" y="5613400"/>
                </a:lnTo>
                <a:lnTo>
                  <a:pt x="20104099" y="5600700"/>
                </a:lnTo>
                <a:lnTo>
                  <a:pt x="20104099" y="5372100"/>
                </a:lnTo>
                <a:lnTo>
                  <a:pt x="15285937" y="5372100"/>
                </a:lnTo>
                <a:lnTo>
                  <a:pt x="15179619" y="5359400"/>
                </a:lnTo>
                <a:lnTo>
                  <a:pt x="14861516" y="5359400"/>
                </a:lnTo>
                <a:lnTo>
                  <a:pt x="14755770" y="5346700"/>
                </a:lnTo>
                <a:lnTo>
                  <a:pt x="14544719" y="5346700"/>
                </a:lnTo>
                <a:lnTo>
                  <a:pt x="14439417" y="5334000"/>
                </a:lnTo>
                <a:lnTo>
                  <a:pt x="14334265" y="5334000"/>
                </a:lnTo>
                <a:lnTo>
                  <a:pt x="14229265" y="5321300"/>
                </a:lnTo>
                <a:lnTo>
                  <a:pt x="14124419" y="5321300"/>
                </a:lnTo>
                <a:lnTo>
                  <a:pt x="14019727" y="5308600"/>
                </a:lnTo>
                <a:lnTo>
                  <a:pt x="13915192" y="5308600"/>
                </a:lnTo>
                <a:lnTo>
                  <a:pt x="13810814" y="5295900"/>
                </a:lnTo>
                <a:lnTo>
                  <a:pt x="13706595" y="5295900"/>
                </a:lnTo>
                <a:lnTo>
                  <a:pt x="13498640" y="5270500"/>
                </a:lnTo>
                <a:lnTo>
                  <a:pt x="13394906" y="5270500"/>
                </a:lnTo>
                <a:lnTo>
                  <a:pt x="12981628" y="5219700"/>
                </a:lnTo>
                <a:lnTo>
                  <a:pt x="12878730" y="5219700"/>
                </a:lnTo>
                <a:lnTo>
                  <a:pt x="11758463" y="5080000"/>
                </a:lnTo>
                <a:lnTo>
                  <a:pt x="11657712" y="5054600"/>
                </a:lnTo>
                <a:lnTo>
                  <a:pt x="11356592" y="5016500"/>
                </a:lnTo>
                <a:lnTo>
                  <a:pt x="11256601" y="4991100"/>
                </a:lnTo>
                <a:lnTo>
                  <a:pt x="11057200" y="4965700"/>
                </a:lnTo>
                <a:lnTo>
                  <a:pt x="10957793" y="4940300"/>
                </a:lnTo>
                <a:lnTo>
                  <a:pt x="10759573" y="4914900"/>
                </a:lnTo>
                <a:lnTo>
                  <a:pt x="10660763" y="4889500"/>
                </a:lnTo>
                <a:lnTo>
                  <a:pt x="10562155" y="4876800"/>
                </a:lnTo>
                <a:lnTo>
                  <a:pt x="10463750" y="4851400"/>
                </a:lnTo>
                <a:lnTo>
                  <a:pt x="10365549" y="4838700"/>
                </a:lnTo>
                <a:lnTo>
                  <a:pt x="10267554" y="4813300"/>
                </a:lnTo>
                <a:lnTo>
                  <a:pt x="10169766" y="4800600"/>
                </a:lnTo>
                <a:lnTo>
                  <a:pt x="9974817" y="4749800"/>
                </a:lnTo>
                <a:lnTo>
                  <a:pt x="9877659" y="4737100"/>
                </a:lnTo>
                <a:lnTo>
                  <a:pt x="9683983" y="4686300"/>
                </a:lnTo>
                <a:lnTo>
                  <a:pt x="9587467" y="4673600"/>
                </a:lnTo>
                <a:lnTo>
                  <a:pt x="9299227" y="4597400"/>
                </a:lnTo>
                <a:lnTo>
                  <a:pt x="9203587" y="4584700"/>
                </a:lnTo>
                <a:lnTo>
                  <a:pt x="7888607" y="4229100"/>
                </a:lnTo>
                <a:lnTo>
                  <a:pt x="7796447" y="4191000"/>
                </a:lnTo>
                <a:lnTo>
                  <a:pt x="7521434" y="4114800"/>
                </a:lnTo>
                <a:lnTo>
                  <a:pt x="7430255" y="4076700"/>
                </a:lnTo>
                <a:lnTo>
                  <a:pt x="7248645" y="4025900"/>
                </a:lnTo>
                <a:lnTo>
                  <a:pt x="7158216" y="3987800"/>
                </a:lnTo>
                <a:lnTo>
                  <a:pt x="6978118" y="3937000"/>
                </a:lnTo>
                <a:lnTo>
                  <a:pt x="6888452" y="3898900"/>
                </a:lnTo>
                <a:lnTo>
                  <a:pt x="6799043" y="3873500"/>
                </a:lnTo>
                <a:lnTo>
                  <a:pt x="6709891" y="3835400"/>
                </a:lnTo>
                <a:lnTo>
                  <a:pt x="6621000" y="3810000"/>
                </a:lnTo>
                <a:lnTo>
                  <a:pt x="6532369" y="3771900"/>
                </a:lnTo>
                <a:lnTo>
                  <a:pt x="6444001" y="3746500"/>
                </a:lnTo>
                <a:lnTo>
                  <a:pt x="6268058" y="3670300"/>
                </a:lnTo>
                <a:lnTo>
                  <a:pt x="6180485" y="3644900"/>
                </a:lnTo>
                <a:lnTo>
                  <a:pt x="6093180" y="3606800"/>
                </a:lnTo>
                <a:lnTo>
                  <a:pt x="6006145" y="3581400"/>
                </a:lnTo>
                <a:lnTo>
                  <a:pt x="5746668" y="3467100"/>
                </a:lnTo>
                <a:lnTo>
                  <a:pt x="5660724" y="3441700"/>
                </a:lnTo>
                <a:lnTo>
                  <a:pt x="5319722" y="3289300"/>
                </a:lnTo>
                <a:lnTo>
                  <a:pt x="5235172" y="3263900"/>
                </a:lnTo>
                <a:lnTo>
                  <a:pt x="4243053" y="2806700"/>
                </a:lnTo>
                <a:lnTo>
                  <a:pt x="4162291" y="2755900"/>
                </a:lnTo>
                <a:lnTo>
                  <a:pt x="3842268" y="2603500"/>
                </a:lnTo>
                <a:lnTo>
                  <a:pt x="3763026" y="2552700"/>
                </a:lnTo>
                <a:lnTo>
                  <a:pt x="3527151" y="2438400"/>
                </a:lnTo>
                <a:lnTo>
                  <a:pt x="3449148" y="2387600"/>
                </a:lnTo>
                <a:lnTo>
                  <a:pt x="3294085" y="2311400"/>
                </a:lnTo>
                <a:lnTo>
                  <a:pt x="3217026" y="2260600"/>
                </a:lnTo>
                <a:lnTo>
                  <a:pt x="3140286" y="2222500"/>
                </a:lnTo>
                <a:lnTo>
                  <a:pt x="3063864" y="2171700"/>
                </a:lnTo>
                <a:lnTo>
                  <a:pt x="2987763" y="2133600"/>
                </a:lnTo>
                <a:lnTo>
                  <a:pt x="2911983" y="2082800"/>
                </a:lnTo>
                <a:lnTo>
                  <a:pt x="2761395" y="2006600"/>
                </a:lnTo>
                <a:lnTo>
                  <a:pt x="2612110" y="1905000"/>
                </a:lnTo>
                <a:lnTo>
                  <a:pt x="2537960" y="1866900"/>
                </a:lnTo>
                <a:lnTo>
                  <a:pt x="2464140" y="1816100"/>
                </a:lnTo>
                <a:lnTo>
                  <a:pt x="2390652" y="1778000"/>
                </a:lnTo>
                <a:lnTo>
                  <a:pt x="2244674" y="1676400"/>
                </a:lnTo>
                <a:lnTo>
                  <a:pt x="2172188" y="1638300"/>
                </a:lnTo>
                <a:lnTo>
                  <a:pt x="2028227" y="1536700"/>
                </a:lnTo>
                <a:lnTo>
                  <a:pt x="1956756" y="1498600"/>
                </a:lnTo>
                <a:lnTo>
                  <a:pt x="1744394" y="1346200"/>
                </a:lnTo>
                <a:lnTo>
                  <a:pt x="1674295" y="1308100"/>
                </a:lnTo>
                <a:lnTo>
                  <a:pt x="1329027" y="1054100"/>
                </a:lnTo>
                <a:lnTo>
                  <a:pt x="1261028" y="1016000"/>
                </a:lnTo>
                <a:lnTo>
                  <a:pt x="992596" y="812800"/>
                </a:lnTo>
                <a:lnTo>
                  <a:pt x="729930" y="609600"/>
                </a:lnTo>
                <a:lnTo>
                  <a:pt x="536767" y="457200"/>
                </a:lnTo>
                <a:lnTo>
                  <a:pt x="473118" y="393700"/>
                </a:lnTo>
                <a:lnTo>
                  <a:pt x="222248" y="190500"/>
                </a:lnTo>
                <a:lnTo>
                  <a:pt x="160470" y="139700"/>
                </a:lnTo>
                <a:lnTo>
                  <a:pt x="99070" y="76200"/>
                </a:lnTo>
                <a:lnTo>
                  <a:pt x="38049" y="25400"/>
                </a:lnTo>
                <a:lnTo>
                  <a:pt x="0" y="0"/>
                </a:lnTo>
                <a:close/>
              </a:path>
              <a:path w="20104100" h="5829300" extrusionOk="0">
                <a:moveTo>
                  <a:pt x="20104099" y="5080000"/>
                </a:moveTo>
                <a:lnTo>
                  <a:pt x="20085194" y="5080000"/>
                </a:lnTo>
                <a:lnTo>
                  <a:pt x="19778768" y="5130800"/>
                </a:lnTo>
                <a:lnTo>
                  <a:pt x="19624924" y="5143500"/>
                </a:lnTo>
                <a:lnTo>
                  <a:pt x="19470666" y="5168900"/>
                </a:lnTo>
                <a:lnTo>
                  <a:pt x="19315998" y="5181600"/>
                </a:lnTo>
                <a:lnTo>
                  <a:pt x="19160926" y="5207000"/>
                </a:lnTo>
                <a:lnTo>
                  <a:pt x="18536691" y="5257800"/>
                </a:lnTo>
                <a:lnTo>
                  <a:pt x="18379669" y="5283200"/>
                </a:lnTo>
                <a:lnTo>
                  <a:pt x="18222272" y="5295900"/>
                </a:lnTo>
                <a:lnTo>
                  <a:pt x="18064505" y="5295900"/>
                </a:lnTo>
                <a:lnTo>
                  <a:pt x="17589029" y="5334000"/>
                </a:lnTo>
                <a:lnTo>
                  <a:pt x="17429829" y="5334000"/>
                </a:lnTo>
                <a:lnTo>
                  <a:pt x="17110395" y="5359400"/>
                </a:lnTo>
                <a:lnTo>
                  <a:pt x="16789616" y="5359400"/>
                </a:lnTo>
                <a:lnTo>
                  <a:pt x="16628733" y="5372100"/>
                </a:lnTo>
                <a:lnTo>
                  <a:pt x="20104099" y="5372100"/>
                </a:lnTo>
                <a:lnTo>
                  <a:pt x="20104099" y="5080000"/>
                </a:lnTo>
                <a:close/>
              </a:path>
            </a:pathLst>
          </a:custGeom>
          <a:solidFill>
            <a:srgbClr val="002D6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" name="Google Shape;9;p2"/>
          <p:cNvSpPr/>
          <p:nvPr/>
        </p:nvSpPr>
        <p:spPr>
          <a:xfrm>
            <a:off x="0" y="538193"/>
            <a:ext cx="19438620" cy="6513830"/>
          </a:xfrm>
          <a:custGeom>
            <a:avLst/>
            <a:gdLst/>
            <a:ahLst/>
            <a:cxnLst/>
            <a:rect l="l" t="t" r="r" b="b"/>
            <a:pathLst>
              <a:path w="19438620" h="6513830" extrusionOk="0">
                <a:moveTo>
                  <a:pt x="15831465" y="6513576"/>
                </a:moveTo>
                <a:lnTo>
                  <a:pt x="15668854" y="6500876"/>
                </a:lnTo>
                <a:lnTo>
                  <a:pt x="15506599" y="6500876"/>
                </a:lnTo>
                <a:lnTo>
                  <a:pt x="15183117" y="6475476"/>
                </a:lnTo>
                <a:lnTo>
                  <a:pt x="15021916" y="6475476"/>
                </a:lnTo>
                <a:lnTo>
                  <a:pt x="13745731" y="6373876"/>
                </a:lnTo>
                <a:lnTo>
                  <a:pt x="13587959" y="6348476"/>
                </a:lnTo>
                <a:lnTo>
                  <a:pt x="13430593" y="6335776"/>
                </a:lnTo>
                <a:lnTo>
                  <a:pt x="13273646" y="6310376"/>
                </a:lnTo>
                <a:lnTo>
                  <a:pt x="13117119" y="6297676"/>
                </a:lnTo>
                <a:lnTo>
                  <a:pt x="12961011" y="6272276"/>
                </a:lnTo>
                <a:lnTo>
                  <a:pt x="12805334" y="6259576"/>
                </a:lnTo>
                <a:lnTo>
                  <a:pt x="11273079" y="6005576"/>
                </a:lnTo>
                <a:lnTo>
                  <a:pt x="11122431" y="5967476"/>
                </a:lnTo>
                <a:lnTo>
                  <a:pt x="10972254" y="5942076"/>
                </a:lnTo>
                <a:lnTo>
                  <a:pt x="10822584" y="5903976"/>
                </a:lnTo>
                <a:lnTo>
                  <a:pt x="10673398" y="5878576"/>
                </a:lnTo>
                <a:lnTo>
                  <a:pt x="10524719" y="5840476"/>
                </a:lnTo>
                <a:lnTo>
                  <a:pt x="10376548" y="5815076"/>
                </a:lnTo>
                <a:lnTo>
                  <a:pt x="9935121" y="5700776"/>
                </a:lnTo>
                <a:lnTo>
                  <a:pt x="9789033" y="5675376"/>
                </a:lnTo>
                <a:lnTo>
                  <a:pt x="9353956" y="5561076"/>
                </a:lnTo>
                <a:lnTo>
                  <a:pt x="9210015" y="5510276"/>
                </a:lnTo>
                <a:lnTo>
                  <a:pt x="8781542" y="5395976"/>
                </a:lnTo>
                <a:lnTo>
                  <a:pt x="8639835" y="5345176"/>
                </a:lnTo>
                <a:lnTo>
                  <a:pt x="8358162" y="5268976"/>
                </a:lnTo>
                <a:lnTo>
                  <a:pt x="8218183" y="5218176"/>
                </a:lnTo>
                <a:lnTo>
                  <a:pt x="8078800" y="5180076"/>
                </a:lnTo>
                <a:lnTo>
                  <a:pt x="7664221" y="5027676"/>
                </a:lnTo>
                <a:lnTo>
                  <a:pt x="7527239" y="4989576"/>
                </a:lnTo>
                <a:lnTo>
                  <a:pt x="6585737" y="4633976"/>
                </a:lnTo>
                <a:lnTo>
                  <a:pt x="6453784" y="4570476"/>
                </a:lnTo>
                <a:lnTo>
                  <a:pt x="6191847" y="4468876"/>
                </a:lnTo>
                <a:lnTo>
                  <a:pt x="6061862" y="4405376"/>
                </a:lnTo>
                <a:lnTo>
                  <a:pt x="5803900" y="4303776"/>
                </a:lnTo>
                <a:lnTo>
                  <a:pt x="5548642" y="4176776"/>
                </a:lnTo>
                <a:lnTo>
                  <a:pt x="5422049" y="4125976"/>
                </a:lnTo>
                <a:lnTo>
                  <a:pt x="5170932" y="3998976"/>
                </a:lnTo>
                <a:lnTo>
                  <a:pt x="5046421" y="3948176"/>
                </a:lnTo>
                <a:lnTo>
                  <a:pt x="4314380" y="3567176"/>
                </a:lnTo>
                <a:lnTo>
                  <a:pt x="4076204" y="3440176"/>
                </a:lnTo>
                <a:lnTo>
                  <a:pt x="3958234" y="3363976"/>
                </a:lnTo>
                <a:lnTo>
                  <a:pt x="3608844" y="3173476"/>
                </a:lnTo>
                <a:lnTo>
                  <a:pt x="3493909" y="3097276"/>
                </a:lnTo>
                <a:lnTo>
                  <a:pt x="3379749" y="3033776"/>
                </a:lnTo>
                <a:lnTo>
                  <a:pt x="3266363" y="2957576"/>
                </a:lnTo>
                <a:lnTo>
                  <a:pt x="3153765" y="2894076"/>
                </a:lnTo>
                <a:lnTo>
                  <a:pt x="2930918" y="2741676"/>
                </a:lnTo>
                <a:lnTo>
                  <a:pt x="2820695" y="2678176"/>
                </a:lnTo>
                <a:lnTo>
                  <a:pt x="2602636" y="2525776"/>
                </a:lnTo>
                <a:lnTo>
                  <a:pt x="2494826" y="2462276"/>
                </a:lnTo>
                <a:lnTo>
                  <a:pt x="2176322" y="2233676"/>
                </a:lnTo>
                <a:lnTo>
                  <a:pt x="1865287" y="2005076"/>
                </a:lnTo>
                <a:lnTo>
                  <a:pt x="1662163" y="1852676"/>
                </a:lnTo>
                <a:lnTo>
                  <a:pt x="1561884" y="1763776"/>
                </a:lnTo>
                <a:lnTo>
                  <a:pt x="1363903" y="1611376"/>
                </a:lnTo>
                <a:lnTo>
                  <a:pt x="1266215" y="1535176"/>
                </a:lnTo>
                <a:lnTo>
                  <a:pt x="1169416" y="1446276"/>
                </a:lnTo>
                <a:lnTo>
                  <a:pt x="1073492" y="1370076"/>
                </a:lnTo>
                <a:lnTo>
                  <a:pt x="978446" y="1281176"/>
                </a:lnTo>
                <a:lnTo>
                  <a:pt x="884301" y="1204976"/>
                </a:lnTo>
                <a:lnTo>
                  <a:pt x="791057" y="1116076"/>
                </a:lnTo>
                <a:lnTo>
                  <a:pt x="698703" y="1039876"/>
                </a:lnTo>
                <a:lnTo>
                  <a:pt x="607263" y="950976"/>
                </a:lnTo>
                <a:lnTo>
                  <a:pt x="516724" y="874776"/>
                </a:lnTo>
                <a:lnTo>
                  <a:pt x="427113" y="785876"/>
                </a:lnTo>
                <a:lnTo>
                  <a:pt x="338416" y="696976"/>
                </a:lnTo>
                <a:lnTo>
                  <a:pt x="250647" y="620776"/>
                </a:lnTo>
                <a:lnTo>
                  <a:pt x="163817" y="531876"/>
                </a:lnTo>
                <a:lnTo>
                  <a:pt x="77914" y="442976"/>
                </a:lnTo>
                <a:lnTo>
                  <a:pt x="0" y="366776"/>
                </a:lnTo>
                <a:lnTo>
                  <a:pt x="0" y="963676"/>
                </a:lnTo>
                <a:lnTo>
                  <a:pt x="54508" y="1014476"/>
                </a:lnTo>
                <a:lnTo>
                  <a:pt x="147535" y="1103376"/>
                </a:lnTo>
                <a:lnTo>
                  <a:pt x="241490" y="1179576"/>
                </a:lnTo>
                <a:lnTo>
                  <a:pt x="336346" y="1268476"/>
                </a:lnTo>
                <a:lnTo>
                  <a:pt x="432130" y="1344676"/>
                </a:lnTo>
                <a:lnTo>
                  <a:pt x="528802" y="1433576"/>
                </a:lnTo>
                <a:lnTo>
                  <a:pt x="626376" y="1509776"/>
                </a:lnTo>
                <a:lnTo>
                  <a:pt x="724852" y="1598676"/>
                </a:lnTo>
                <a:lnTo>
                  <a:pt x="924458" y="1751076"/>
                </a:lnTo>
                <a:lnTo>
                  <a:pt x="1025575" y="1839976"/>
                </a:lnTo>
                <a:lnTo>
                  <a:pt x="1127569" y="1916176"/>
                </a:lnTo>
                <a:lnTo>
                  <a:pt x="1438744" y="2144776"/>
                </a:lnTo>
                <a:lnTo>
                  <a:pt x="1757603" y="2373376"/>
                </a:lnTo>
                <a:lnTo>
                  <a:pt x="2083993" y="2601976"/>
                </a:lnTo>
                <a:lnTo>
                  <a:pt x="2194445" y="2665476"/>
                </a:lnTo>
                <a:lnTo>
                  <a:pt x="2417775" y="2817876"/>
                </a:lnTo>
                <a:lnTo>
                  <a:pt x="2530665" y="2881376"/>
                </a:lnTo>
                <a:lnTo>
                  <a:pt x="2758833" y="3033776"/>
                </a:lnTo>
                <a:lnTo>
                  <a:pt x="2874099" y="3097276"/>
                </a:lnTo>
                <a:lnTo>
                  <a:pt x="2990164" y="3173476"/>
                </a:lnTo>
                <a:lnTo>
                  <a:pt x="3224619" y="3300476"/>
                </a:lnTo>
                <a:lnTo>
                  <a:pt x="3342995" y="3376676"/>
                </a:lnTo>
                <a:lnTo>
                  <a:pt x="4069207" y="3757676"/>
                </a:lnTo>
                <a:lnTo>
                  <a:pt x="4821872" y="4138676"/>
                </a:lnTo>
                <a:lnTo>
                  <a:pt x="4949812" y="4189476"/>
                </a:lnTo>
                <a:lnTo>
                  <a:pt x="5078450" y="4252976"/>
                </a:lnTo>
                <a:lnTo>
                  <a:pt x="5207774" y="4303776"/>
                </a:lnTo>
                <a:lnTo>
                  <a:pt x="5337797" y="4367276"/>
                </a:lnTo>
                <a:lnTo>
                  <a:pt x="5468493" y="4418076"/>
                </a:lnTo>
                <a:lnTo>
                  <a:pt x="5599874" y="4481576"/>
                </a:lnTo>
                <a:lnTo>
                  <a:pt x="5864657" y="4583176"/>
                </a:lnTo>
                <a:lnTo>
                  <a:pt x="5998032" y="4646676"/>
                </a:lnTo>
                <a:lnTo>
                  <a:pt x="7088352" y="5053076"/>
                </a:lnTo>
                <a:lnTo>
                  <a:pt x="7227468" y="5091176"/>
                </a:lnTo>
                <a:lnTo>
                  <a:pt x="7507529" y="5192776"/>
                </a:lnTo>
                <a:lnTo>
                  <a:pt x="7648461" y="5230876"/>
                </a:lnTo>
                <a:lnTo>
                  <a:pt x="7790002" y="5281676"/>
                </a:lnTo>
                <a:lnTo>
                  <a:pt x="7932115" y="5319776"/>
                </a:lnTo>
                <a:lnTo>
                  <a:pt x="8074825" y="5370576"/>
                </a:lnTo>
                <a:lnTo>
                  <a:pt x="8361985" y="5446776"/>
                </a:lnTo>
                <a:lnTo>
                  <a:pt x="8506422" y="5497576"/>
                </a:lnTo>
                <a:lnTo>
                  <a:pt x="9384716" y="5726176"/>
                </a:lnTo>
                <a:lnTo>
                  <a:pt x="9533001" y="5751576"/>
                </a:lnTo>
                <a:lnTo>
                  <a:pt x="9981006" y="5865876"/>
                </a:lnTo>
                <a:lnTo>
                  <a:pt x="10131374" y="5891276"/>
                </a:lnTo>
                <a:lnTo>
                  <a:pt x="10282263" y="5929376"/>
                </a:lnTo>
                <a:lnTo>
                  <a:pt x="10585526" y="5980176"/>
                </a:lnTo>
                <a:lnTo>
                  <a:pt x="10737901" y="6018276"/>
                </a:lnTo>
                <a:lnTo>
                  <a:pt x="12287631" y="6272276"/>
                </a:lnTo>
                <a:lnTo>
                  <a:pt x="12445086" y="6284976"/>
                </a:lnTo>
                <a:lnTo>
                  <a:pt x="12602985" y="6310376"/>
                </a:lnTo>
                <a:lnTo>
                  <a:pt x="12761303" y="6323076"/>
                </a:lnTo>
                <a:lnTo>
                  <a:pt x="12920040" y="6348476"/>
                </a:lnTo>
                <a:lnTo>
                  <a:pt x="13398741" y="6386576"/>
                </a:lnTo>
                <a:lnTo>
                  <a:pt x="13559104" y="6411976"/>
                </a:lnTo>
                <a:lnTo>
                  <a:pt x="14042581" y="6450076"/>
                </a:lnTo>
                <a:lnTo>
                  <a:pt x="14204506" y="6450076"/>
                </a:lnTo>
                <a:lnTo>
                  <a:pt x="14692516" y="6488176"/>
                </a:lnTo>
                <a:lnTo>
                  <a:pt x="14855914" y="6488176"/>
                </a:lnTo>
                <a:lnTo>
                  <a:pt x="15019655" y="6500876"/>
                </a:lnTo>
                <a:lnTo>
                  <a:pt x="15183752" y="6500876"/>
                </a:lnTo>
                <a:lnTo>
                  <a:pt x="15348204" y="6513576"/>
                </a:lnTo>
                <a:lnTo>
                  <a:pt x="15831465" y="6513576"/>
                </a:lnTo>
                <a:close/>
              </a:path>
              <a:path w="19438620" h="6513830" extrusionOk="0">
                <a:moveTo>
                  <a:pt x="18911329" y="785901"/>
                </a:moveTo>
                <a:lnTo>
                  <a:pt x="18907125" y="738987"/>
                </a:lnTo>
                <a:lnTo>
                  <a:pt x="18895010" y="694829"/>
                </a:lnTo>
                <a:lnTo>
                  <a:pt x="18875706" y="654177"/>
                </a:lnTo>
                <a:lnTo>
                  <a:pt x="18849950" y="617753"/>
                </a:lnTo>
                <a:lnTo>
                  <a:pt x="18818492" y="586295"/>
                </a:lnTo>
                <a:lnTo>
                  <a:pt x="18782068" y="560539"/>
                </a:lnTo>
                <a:lnTo>
                  <a:pt x="18741416" y="541235"/>
                </a:lnTo>
                <a:lnTo>
                  <a:pt x="18697258" y="529120"/>
                </a:lnTo>
                <a:lnTo>
                  <a:pt x="18650344" y="524916"/>
                </a:lnTo>
                <a:lnTo>
                  <a:pt x="18603430" y="529120"/>
                </a:lnTo>
                <a:lnTo>
                  <a:pt x="18559272" y="541235"/>
                </a:lnTo>
                <a:lnTo>
                  <a:pt x="18518620" y="560539"/>
                </a:lnTo>
                <a:lnTo>
                  <a:pt x="18482196" y="586295"/>
                </a:lnTo>
                <a:lnTo>
                  <a:pt x="18450738" y="617753"/>
                </a:lnTo>
                <a:lnTo>
                  <a:pt x="18424995" y="654177"/>
                </a:lnTo>
                <a:lnTo>
                  <a:pt x="18405691" y="694829"/>
                </a:lnTo>
                <a:lnTo>
                  <a:pt x="18393563" y="738987"/>
                </a:lnTo>
                <a:lnTo>
                  <a:pt x="18389359" y="785901"/>
                </a:lnTo>
                <a:lnTo>
                  <a:pt x="18389397" y="787654"/>
                </a:lnTo>
                <a:lnTo>
                  <a:pt x="18911278" y="787654"/>
                </a:lnTo>
                <a:lnTo>
                  <a:pt x="18911329" y="785901"/>
                </a:lnTo>
                <a:close/>
              </a:path>
              <a:path w="19438620" h="6513830" extrusionOk="0">
                <a:moveTo>
                  <a:pt x="19175832" y="787654"/>
                </a:moveTo>
                <a:lnTo>
                  <a:pt x="19173724" y="740765"/>
                </a:lnTo>
                <a:lnTo>
                  <a:pt x="19167361" y="693331"/>
                </a:lnTo>
                <a:lnTo>
                  <a:pt x="19157036" y="648131"/>
                </a:lnTo>
                <a:lnTo>
                  <a:pt x="19142914" y="604481"/>
                </a:lnTo>
                <a:lnTo>
                  <a:pt x="19125159" y="562597"/>
                </a:lnTo>
                <a:lnTo>
                  <a:pt x="19103988" y="522643"/>
                </a:lnTo>
                <a:lnTo>
                  <a:pt x="19079566" y="484809"/>
                </a:lnTo>
                <a:lnTo>
                  <a:pt x="19052096" y="449287"/>
                </a:lnTo>
                <a:lnTo>
                  <a:pt x="19021756" y="416255"/>
                </a:lnTo>
                <a:lnTo>
                  <a:pt x="18988723" y="385914"/>
                </a:lnTo>
                <a:lnTo>
                  <a:pt x="18987567" y="385025"/>
                </a:lnTo>
                <a:lnTo>
                  <a:pt x="18953201" y="358432"/>
                </a:lnTo>
                <a:lnTo>
                  <a:pt x="18915368" y="334022"/>
                </a:lnTo>
                <a:lnTo>
                  <a:pt x="18875413" y="312839"/>
                </a:lnTo>
                <a:lnTo>
                  <a:pt x="18833516" y="295097"/>
                </a:lnTo>
                <a:lnTo>
                  <a:pt x="18789879" y="280974"/>
                </a:lnTo>
                <a:lnTo>
                  <a:pt x="18744680" y="270649"/>
                </a:lnTo>
                <a:lnTo>
                  <a:pt x="18698096" y="264312"/>
                </a:lnTo>
                <a:lnTo>
                  <a:pt x="18650331" y="262166"/>
                </a:lnTo>
                <a:lnTo>
                  <a:pt x="18602579" y="264312"/>
                </a:lnTo>
                <a:lnTo>
                  <a:pt x="18555996" y="270649"/>
                </a:lnTo>
                <a:lnTo>
                  <a:pt x="18510796" y="280974"/>
                </a:lnTo>
                <a:lnTo>
                  <a:pt x="18467159" y="295097"/>
                </a:lnTo>
                <a:lnTo>
                  <a:pt x="18425275" y="312839"/>
                </a:lnTo>
                <a:lnTo>
                  <a:pt x="18385308" y="334022"/>
                </a:lnTo>
                <a:lnTo>
                  <a:pt x="18347487" y="358432"/>
                </a:lnTo>
                <a:lnTo>
                  <a:pt x="18311953" y="385914"/>
                </a:lnTo>
                <a:lnTo>
                  <a:pt x="18278933" y="416255"/>
                </a:lnTo>
                <a:lnTo>
                  <a:pt x="18248580" y="449287"/>
                </a:lnTo>
                <a:lnTo>
                  <a:pt x="18221109" y="484809"/>
                </a:lnTo>
                <a:lnTo>
                  <a:pt x="18196687" y="522643"/>
                </a:lnTo>
                <a:lnTo>
                  <a:pt x="18175516" y="562597"/>
                </a:lnTo>
                <a:lnTo>
                  <a:pt x="18157775" y="604481"/>
                </a:lnTo>
                <a:lnTo>
                  <a:pt x="18143652" y="648131"/>
                </a:lnTo>
                <a:lnTo>
                  <a:pt x="18133327" y="693331"/>
                </a:lnTo>
                <a:lnTo>
                  <a:pt x="18127015" y="739749"/>
                </a:lnTo>
                <a:lnTo>
                  <a:pt x="18124843" y="787654"/>
                </a:lnTo>
                <a:lnTo>
                  <a:pt x="18247703" y="787654"/>
                </a:lnTo>
                <a:lnTo>
                  <a:pt x="18250408" y="740765"/>
                </a:lnTo>
                <a:lnTo>
                  <a:pt x="18258346" y="695452"/>
                </a:lnTo>
                <a:lnTo>
                  <a:pt x="18271211" y="652005"/>
                </a:lnTo>
                <a:lnTo>
                  <a:pt x="18288686" y="610743"/>
                </a:lnTo>
                <a:lnTo>
                  <a:pt x="18310479" y="571969"/>
                </a:lnTo>
                <a:lnTo>
                  <a:pt x="18336273" y="535978"/>
                </a:lnTo>
                <a:lnTo>
                  <a:pt x="18365762" y="503085"/>
                </a:lnTo>
                <a:lnTo>
                  <a:pt x="18398655" y="473583"/>
                </a:lnTo>
                <a:lnTo>
                  <a:pt x="18434647" y="447789"/>
                </a:lnTo>
                <a:lnTo>
                  <a:pt x="18473420" y="426008"/>
                </a:lnTo>
                <a:lnTo>
                  <a:pt x="18514683" y="408533"/>
                </a:lnTo>
                <a:lnTo>
                  <a:pt x="18558129" y="395668"/>
                </a:lnTo>
                <a:lnTo>
                  <a:pt x="18603443" y="387731"/>
                </a:lnTo>
                <a:lnTo>
                  <a:pt x="18650331" y="385025"/>
                </a:lnTo>
                <a:lnTo>
                  <a:pt x="18697220" y="387731"/>
                </a:lnTo>
                <a:lnTo>
                  <a:pt x="18742546" y="395668"/>
                </a:lnTo>
                <a:lnTo>
                  <a:pt x="18785993" y="408533"/>
                </a:lnTo>
                <a:lnTo>
                  <a:pt x="18827255" y="426008"/>
                </a:lnTo>
                <a:lnTo>
                  <a:pt x="18866028" y="447789"/>
                </a:lnTo>
                <a:lnTo>
                  <a:pt x="18902020" y="473583"/>
                </a:lnTo>
                <a:lnTo>
                  <a:pt x="18934913" y="503085"/>
                </a:lnTo>
                <a:lnTo>
                  <a:pt x="18964415" y="535978"/>
                </a:lnTo>
                <a:lnTo>
                  <a:pt x="18990209" y="571969"/>
                </a:lnTo>
                <a:lnTo>
                  <a:pt x="19011989" y="610743"/>
                </a:lnTo>
                <a:lnTo>
                  <a:pt x="19029465" y="652005"/>
                </a:lnTo>
                <a:lnTo>
                  <a:pt x="19042330" y="695452"/>
                </a:lnTo>
                <a:lnTo>
                  <a:pt x="19050267" y="740765"/>
                </a:lnTo>
                <a:lnTo>
                  <a:pt x="19052985" y="787654"/>
                </a:lnTo>
                <a:lnTo>
                  <a:pt x="19175832" y="787654"/>
                </a:lnTo>
                <a:close/>
              </a:path>
              <a:path w="19438620" h="6513830" extrusionOk="0">
                <a:moveTo>
                  <a:pt x="19437998" y="787654"/>
                </a:moveTo>
                <a:lnTo>
                  <a:pt x="19436588" y="740765"/>
                </a:lnTo>
                <a:lnTo>
                  <a:pt x="19432296" y="692581"/>
                </a:lnTo>
                <a:lnTo>
                  <a:pt x="19425285" y="646252"/>
                </a:lnTo>
                <a:lnTo>
                  <a:pt x="19415621" y="600849"/>
                </a:lnTo>
                <a:lnTo>
                  <a:pt x="19403378" y="556425"/>
                </a:lnTo>
                <a:lnTo>
                  <a:pt x="19388633" y="513092"/>
                </a:lnTo>
                <a:lnTo>
                  <a:pt x="19371488" y="470928"/>
                </a:lnTo>
                <a:lnTo>
                  <a:pt x="19352019" y="430009"/>
                </a:lnTo>
                <a:lnTo>
                  <a:pt x="19330302" y="390423"/>
                </a:lnTo>
                <a:lnTo>
                  <a:pt x="19306426" y="352247"/>
                </a:lnTo>
                <a:lnTo>
                  <a:pt x="19280467" y="315556"/>
                </a:lnTo>
                <a:lnTo>
                  <a:pt x="19252527" y="280466"/>
                </a:lnTo>
                <a:lnTo>
                  <a:pt x="19222657" y="247027"/>
                </a:lnTo>
                <a:lnTo>
                  <a:pt x="19190970" y="215341"/>
                </a:lnTo>
                <a:lnTo>
                  <a:pt x="19157531" y="185470"/>
                </a:lnTo>
                <a:lnTo>
                  <a:pt x="19122429" y="157518"/>
                </a:lnTo>
                <a:lnTo>
                  <a:pt x="19085751" y="131572"/>
                </a:lnTo>
                <a:lnTo>
                  <a:pt x="19047575" y="107683"/>
                </a:lnTo>
                <a:lnTo>
                  <a:pt x="19007989" y="85979"/>
                </a:lnTo>
                <a:lnTo>
                  <a:pt x="18967069" y="66497"/>
                </a:lnTo>
                <a:lnTo>
                  <a:pt x="18924905" y="49352"/>
                </a:lnTo>
                <a:lnTo>
                  <a:pt x="18881573" y="34620"/>
                </a:lnTo>
                <a:lnTo>
                  <a:pt x="18837161" y="22377"/>
                </a:lnTo>
                <a:lnTo>
                  <a:pt x="18791746" y="12712"/>
                </a:lnTo>
                <a:lnTo>
                  <a:pt x="18745416" y="5702"/>
                </a:lnTo>
                <a:lnTo>
                  <a:pt x="18698261" y="1435"/>
                </a:lnTo>
                <a:lnTo>
                  <a:pt x="18650344" y="0"/>
                </a:lnTo>
                <a:lnTo>
                  <a:pt x="18602440" y="1435"/>
                </a:lnTo>
                <a:lnTo>
                  <a:pt x="18555272" y="5702"/>
                </a:lnTo>
                <a:lnTo>
                  <a:pt x="18508942" y="12712"/>
                </a:lnTo>
                <a:lnTo>
                  <a:pt x="18463527" y="22377"/>
                </a:lnTo>
                <a:lnTo>
                  <a:pt x="18419115" y="34620"/>
                </a:lnTo>
                <a:lnTo>
                  <a:pt x="18375783" y="49352"/>
                </a:lnTo>
                <a:lnTo>
                  <a:pt x="18333619" y="66497"/>
                </a:lnTo>
                <a:lnTo>
                  <a:pt x="18292699" y="85979"/>
                </a:lnTo>
                <a:lnTo>
                  <a:pt x="18253101" y="107683"/>
                </a:lnTo>
                <a:lnTo>
                  <a:pt x="18214925" y="131572"/>
                </a:lnTo>
                <a:lnTo>
                  <a:pt x="18178247" y="157518"/>
                </a:lnTo>
                <a:lnTo>
                  <a:pt x="18143144" y="185470"/>
                </a:lnTo>
                <a:lnTo>
                  <a:pt x="18109718" y="215341"/>
                </a:lnTo>
                <a:lnTo>
                  <a:pt x="18078019" y="247027"/>
                </a:lnTo>
                <a:lnTo>
                  <a:pt x="18048161" y="280466"/>
                </a:lnTo>
                <a:lnTo>
                  <a:pt x="18020208" y="315556"/>
                </a:lnTo>
                <a:lnTo>
                  <a:pt x="17994249" y="352247"/>
                </a:lnTo>
                <a:lnTo>
                  <a:pt x="17970373" y="390423"/>
                </a:lnTo>
                <a:lnTo>
                  <a:pt x="17948656" y="430009"/>
                </a:lnTo>
                <a:lnTo>
                  <a:pt x="17929187" y="470928"/>
                </a:lnTo>
                <a:lnTo>
                  <a:pt x="17912042" y="513092"/>
                </a:lnTo>
                <a:lnTo>
                  <a:pt x="17897310" y="556425"/>
                </a:lnTo>
                <a:lnTo>
                  <a:pt x="17885067" y="600849"/>
                </a:lnTo>
                <a:lnTo>
                  <a:pt x="17875403" y="646252"/>
                </a:lnTo>
                <a:lnTo>
                  <a:pt x="17868392" y="692581"/>
                </a:lnTo>
                <a:lnTo>
                  <a:pt x="17864189" y="738987"/>
                </a:lnTo>
                <a:lnTo>
                  <a:pt x="17862677" y="787654"/>
                </a:lnTo>
                <a:lnTo>
                  <a:pt x="18010099" y="787654"/>
                </a:lnTo>
                <a:lnTo>
                  <a:pt x="18011826" y="740765"/>
                </a:lnTo>
                <a:lnTo>
                  <a:pt x="18011890" y="739749"/>
                </a:lnTo>
                <a:lnTo>
                  <a:pt x="18017046" y="693331"/>
                </a:lnTo>
                <a:lnTo>
                  <a:pt x="18025568" y="647471"/>
                </a:lnTo>
                <a:lnTo>
                  <a:pt x="18037252" y="602957"/>
                </a:lnTo>
                <a:lnTo>
                  <a:pt x="18052009" y="559752"/>
                </a:lnTo>
                <a:lnTo>
                  <a:pt x="18069700" y="517994"/>
                </a:lnTo>
                <a:lnTo>
                  <a:pt x="18090211" y="477799"/>
                </a:lnTo>
                <a:lnTo>
                  <a:pt x="18113388" y="439293"/>
                </a:lnTo>
                <a:lnTo>
                  <a:pt x="18139144" y="402602"/>
                </a:lnTo>
                <a:lnTo>
                  <a:pt x="18167338" y="367842"/>
                </a:lnTo>
                <a:lnTo>
                  <a:pt x="18197843" y="335153"/>
                </a:lnTo>
                <a:lnTo>
                  <a:pt x="18230533" y="304660"/>
                </a:lnTo>
                <a:lnTo>
                  <a:pt x="18265280" y="276466"/>
                </a:lnTo>
                <a:lnTo>
                  <a:pt x="18301983" y="250710"/>
                </a:lnTo>
                <a:lnTo>
                  <a:pt x="18340489" y="227520"/>
                </a:lnTo>
                <a:lnTo>
                  <a:pt x="18380685" y="207022"/>
                </a:lnTo>
                <a:lnTo>
                  <a:pt x="18422443" y="189331"/>
                </a:lnTo>
                <a:lnTo>
                  <a:pt x="18465648" y="174574"/>
                </a:lnTo>
                <a:lnTo>
                  <a:pt x="18510161" y="162890"/>
                </a:lnTo>
                <a:lnTo>
                  <a:pt x="18555869" y="154381"/>
                </a:lnTo>
                <a:lnTo>
                  <a:pt x="18602630" y="149186"/>
                </a:lnTo>
                <a:lnTo>
                  <a:pt x="18650344" y="147421"/>
                </a:lnTo>
                <a:lnTo>
                  <a:pt x="18698058" y="149186"/>
                </a:lnTo>
                <a:lnTo>
                  <a:pt x="18744819" y="154381"/>
                </a:lnTo>
                <a:lnTo>
                  <a:pt x="18790527" y="162890"/>
                </a:lnTo>
                <a:lnTo>
                  <a:pt x="18835040" y="174574"/>
                </a:lnTo>
                <a:lnTo>
                  <a:pt x="18878246" y="189331"/>
                </a:lnTo>
                <a:lnTo>
                  <a:pt x="18920003" y="207022"/>
                </a:lnTo>
                <a:lnTo>
                  <a:pt x="18960199" y="227520"/>
                </a:lnTo>
                <a:lnTo>
                  <a:pt x="18998705" y="250710"/>
                </a:lnTo>
                <a:lnTo>
                  <a:pt x="19035395" y="276466"/>
                </a:lnTo>
                <a:lnTo>
                  <a:pt x="19070155" y="304660"/>
                </a:lnTo>
                <a:lnTo>
                  <a:pt x="19102845" y="335153"/>
                </a:lnTo>
                <a:lnTo>
                  <a:pt x="19133351" y="367842"/>
                </a:lnTo>
                <a:lnTo>
                  <a:pt x="19161532" y="402602"/>
                </a:lnTo>
                <a:lnTo>
                  <a:pt x="19187287" y="439293"/>
                </a:lnTo>
                <a:lnTo>
                  <a:pt x="19210478" y="477799"/>
                </a:lnTo>
                <a:lnTo>
                  <a:pt x="19230975" y="517994"/>
                </a:lnTo>
                <a:lnTo>
                  <a:pt x="19248667" y="559752"/>
                </a:lnTo>
                <a:lnTo>
                  <a:pt x="19263424" y="602957"/>
                </a:lnTo>
                <a:lnTo>
                  <a:pt x="19275121" y="647471"/>
                </a:lnTo>
                <a:lnTo>
                  <a:pt x="19283642" y="693331"/>
                </a:lnTo>
                <a:lnTo>
                  <a:pt x="19288799" y="739749"/>
                </a:lnTo>
                <a:lnTo>
                  <a:pt x="19290577" y="787654"/>
                </a:lnTo>
                <a:lnTo>
                  <a:pt x="19437998" y="787654"/>
                </a:lnTo>
                <a:close/>
              </a:path>
            </a:pathLst>
          </a:custGeom>
          <a:solidFill>
            <a:srgbClr val="D719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" name="Google Shape;10;p2"/>
          <p:cNvSpPr/>
          <p:nvPr/>
        </p:nvSpPr>
        <p:spPr>
          <a:xfrm>
            <a:off x="16672392" y="538184"/>
            <a:ext cx="1575435" cy="788035"/>
          </a:xfrm>
          <a:custGeom>
            <a:avLst/>
            <a:gdLst/>
            <a:ahLst/>
            <a:cxnLst/>
            <a:rect l="l" t="t" r="r" b="b"/>
            <a:pathLst>
              <a:path w="1575434" h="788035" extrusionOk="0">
                <a:moveTo>
                  <a:pt x="787661" y="0"/>
                </a:moveTo>
                <a:lnTo>
                  <a:pt x="739750" y="1440"/>
                </a:lnTo>
                <a:lnTo>
                  <a:pt x="692589" y="5705"/>
                </a:lnTo>
                <a:lnTo>
                  <a:pt x="646260" y="12713"/>
                </a:lnTo>
                <a:lnTo>
                  <a:pt x="600847" y="22379"/>
                </a:lnTo>
                <a:lnTo>
                  <a:pt x="556433" y="34622"/>
                </a:lnTo>
                <a:lnTo>
                  <a:pt x="513100" y="49357"/>
                </a:lnTo>
                <a:lnTo>
                  <a:pt x="470931" y="66503"/>
                </a:lnTo>
                <a:lnTo>
                  <a:pt x="430011" y="85976"/>
                </a:lnTo>
                <a:lnTo>
                  <a:pt x="390421" y="107692"/>
                </a:lnTo>
                <a:lnTo>
                  <a:pt x="352245" y="131570"/>
                </a:lnTo>
                <a:lnTo>
                  <a:pt x="315565" y="157525"/>
                </a:lnTo>
                <a:lnTo>
                  <a:pt x="280466" y="185475"/>
                </a:lnTo>
                <a:lnTo>
                  <a:pt x="247029" y="215338"/>
                </a:lnTo>
                <a:lnTo>
                  <a:pt x="215338" y="247029"/>
                </a:lnTo>
                <a:lnTo>
                  <a:pt x="185475" y="280466"/>
                </a:lnTo>
                <a:lnTo>
                  <a:pt x="157525" y="315565"/>
                </a:lnTo>
                <a:lnTo>
                  <a:pt x="131570" y="352245"/>
                </a:lnTo>
                <a:lnTo>
                  <a:pt x="107692" y="390421"/>
                </a:lnTo>
                <a:lnTo>
                  <a:pt x="85976" y="430011"/>
                </a:lnTo>
                <a:lnTo>
                  <a:pt x="66503" y="470931"/>
                </a:lnTo>
                <a:lnTo>
                  <a:pt x="49357" y="513100"/>
                </a:lnTo>
                <a:lnTo>
                  <a:pt x="34622" y="556433"/>
                </a:lnTo>
                <a:lnTo>
                  <a:pt x="22379" y="600847"/>
                </a:lnTo>
                <a:lnTo>
                  <a:pt x="12713" y="646260"/>
                </a:lnTo>
                <a:lnTo>
                  <a:pt x="5705" y="692589"/>
                </a:lnTo>
                <a:lnTo>
                  <a:pt x="1509" y="738989"/>
                </a:lnTo>
                <a:lnTo>
                  <a:pt x="0" y="787661"/>
                </a:lnTo>
                <a:lnTo>
                  <a:pt x="147430" y="787661"/>
                </a:lnTo>
                <a:lnTo>
                  <a:pt x="149159" y="740771"/>
                </a:lnTo>
                <a:lnTo>
                  <a:pt x="149211" y="739750"/>
                </a:lnTo>
                <a:lnTo>
                  <a:pt x="154368" y="693328"/>
                </a:lnTo>
                <a:lnTo>
                  <a:pt x="162890" y="647475"/>
                </a:lnTo>
                <a:lnTo>
                  <a:pt x="174582" y="602960"/>
                </a:lnTo>
                <a:lnTo>
                  <a:pt x="189336" y="559760"/>
                </a:lnTo>
                <a:lnTo>
                  <a:pt x="207026" y="518000"/>
                </a:lnTo>
                <a:lnTo>
                  <a:pt x="227528" y="477804"/>
                </a:lnTo>
                <a:lnTo>
                  <a:pt x="250717" y="439298"/>
                </a:lnTo>
                <a:lnTo>
                  <a:pt x="276469" y="402605"/>
                </a:lnTo>
                <a:lnTo>
                  <a:pt x="304658" y="367851"/>
                </a:lnTo>
                <a:lnTo>
                  <a:pt x="335161" y="335161"/>
                </a:lnTo>
                <a:lnTo>
                  <a:pt x="367851" y="304658"/>
                </a:lnTo>
                <a:lnTo>
                  <a:pt x="402605" y="276469"/>
                </a:lnTo>
                <a:lnTo>
                  <a:pt x="439298" y="250717"/>
                </a:lnTo>
                <a:lnTo>
                  <a:pt x="477804" y="227528"/>
                </a:lnTo>
                <a:lnTo>
                  <a:pt x="518000" y="207026"/>
                </a:lnTo>
                <a:lnTo>
                  <a:pt x="559760" y="189336"/>
                </a:lnTo>
                <a:lnTo>
                  <a:pt x="602960" y="174582"/>
                </a:lnTo>
                <a:lnTo>
                  <a:pt x="647475" y="162890"/>
                </a:lnTo>
                <a:lnTo>
                  <a:pt x="693180" y="154384"/>
                </a:lnTo>
                <a:lnTo>
                  <a:pt x="739950" y="149189"/>
                </a:lnTo>
                <a:lnTo>
                  <a:pt x="787661" y="147430"/>
                </a:lnTo>
                <a:lnTo>
                  <a:pt x="1245486" y="147430"/>
                </a:lnTo>
                <a:lnTo>
                  <a:pt x="1223074" y="131570"/>
                </a:lnTo>
                <a:lnTo>
                  <a:pt x="1184897" y="107692"/>
                </a:lnTo>
                <a:lnTo>
                  <a:pt x="1145307" y="85976"/>
                </a:lnTo>
                <a:lnTo>
                  <a:pt x="1104387" y="66503"/>
                </a:lnTo>
                <a:lnTo>
                  <a:pt x="1062219" y="49357"/>
                </a:lnTo>
                <a:lnTo>
                  <a:pt x="1018886" y="34622"/>
                </a:lnTo>
                <a:lnTo>
                  <a:pt x="974472" y="22379"/>
                </a:lnTo>
                <a:lnTo>
                  <a:pt x="929060" y="12713"/>
                </a:lnTo>
                <a:lnTo>
                  <a:pt x="882732" y="5705"/>
                </a:lnTo>
                <a:lnTo>
                  <a:pt x="835571" y="1440"/>
                </a:lnTo>
                <a:lnTo>
                  <a:pt x="787661" y="0"/>
                </a:lnTo>
                <a:close/>
              </a:path>
              <a:path w="1575434" h="788035" extrusionOk="0">
                <a:moveTo>
                  <a:pt x="787661" y="262170"/>
                </a:moveTo>
                <a:lnTo>
                  <a:pt x="739899" y="264321"/>
                </a:lnTo>
                <a:lnTo>
                  <a:pt x="693325" y="270651"/>
                </a:lnTo>
                <a:lnTo>
                  <a:pt x="648125" y="280973"/>
                </a:lnTo>
                <a:lnTo>
                  <a:pt x="604486" y="295100"/>
                </a:lnTo>
                <a:lnTo>
                  <a:pt x="562595" y="312844"/>
                </a:lnTo>
                <a:lnTo>
                  <a:pt x="522640" y="334019"/>
                </a:lnTo>
                <a:lnTo>
                  <a:pt x="484807" y="358438"/>
                </a:lnTo>
                <a:lnTo>
                  <a:pt x="449283" y="385914"/>
                </a:lnTo>
                <a:lnTo>
                  <a:pt x="416255" y="416259"/>
                </a:lnTo>
                <a:lnTo>
                  <a:pt x="385910" y="449287"/>
                </a:lnTo>
                <a:lnTo>
                  <a:pt x="358435" y="484812"/>
                </a:lnTo>
                <a:lnTo>
                  <a:pt x="334017" y="522645"/>
                </a:lnTo>
                <a:lnTo>
                  <a:pt x="312842" y="562600"/>
                </a:lnTo>
                <a:lnTo>
                  <a:pt x="295099" y="604490"/>
                </a:lnTo>
                <a:lnTo>
                  <a:pt x="280973" y="648128"/>
                </a:lnTo>
                <a:lnTo>
                  <a:pt x="270651" y="693328"/>
                </a:lnTo>
                <a:lnTo>
                  <a:pt x="264342" y="739750"/>
                </a:lnTo>
                <a:lnTo>
                  <a:pt x="262170" y="787661"/>
                </a:lnTo>
                <a:lnTo>
                  <a:pt x="385024" y="787661"/>
                </a:lnTo>
                <a:lnTo>
                  <a:pt x="387738" y="740771"/>
                </a:lnTo>
                <a:lnTo>
                  <a:pt x="395677" y="695453"/>
                </a:lnTo>
                <a:lnTo>
                  <a:pt x="408536" y="652010"/>
                </a:lnTo>
                <a:lnTo>
                  <a:pt x="426011" y="610748"/>
                </a:lnTo>
                <a:lnTo>
                  <a:pt x="447798" y="571970"/>
                </a:lnTo>
                <a:lnTo>
                  <a:pt x="473591" y="535982"/>
                </a:lnTo>
                <a:lnTo>
                  <a:pt x="503088" y="503088"/>
                </a:lnTo>
                <a:lnTo>
                  <a:pt x="535982" y="473591"/>
                </a:lnTo>
                <a:lnTo>
                  <a:pt x="571970" y="447798"/>
                </a:lnTo>
                <a:lnTo>
                  <a:pt x="610748" y="426011"/>
                </a:lnTo>
                <a:lnTo>
                  <a:pt x="652010" y="408536"/>
                </a:lnTo>
                <a:lnTo>
                  <a:pt x="695453" y="395677"/>
                </a:lnTo>
                <a:lnTo>
                  <a:pt x="740771" y="387738"/>
                </a:lnTo>
                <a:lnTo>
                  <a:pt x="787661" y="385024"/>
                </a:lnTo>
                <a:lnTo>
                  <a:pt x="1124890" y="385024"/>
                </a:lnTo>
                <a:lnTo>
                  <a:pt x="1090516" y="358438"/>
                </a:lnTo>
                <a:lnTo>
                  <a:pt x="1052683" y="334019"/>
                </a:lnTo>
                <a:lnTo>
                  <a:pt x="1012727" y="312844"/>
                </a:lnTo>
                <a:lnTo>
                  <a:pt x="970837" y="295100"/>
                </a:lnTo>
                <a:lnTo>
                  <a:pt x="927198" y="280973"/>
                </a:lnTo>
                <a:lnTo>
                  <a:pt x="881998" y="270651"/>
                </a:lnTo>
                <a:lnTo>
                  <a:pt x="835423" y="264321"/>
                </a:lnTo>
                <a:lnTo>
                  <a:pt x="787661" y="262170"/>
                </a:lnTo>
                <a:close/>
              </a:path>
              <a:path w="1575434" h="788035" extrusionOk="0">
                <a:moveTo>
                  <a:pt x="787661" y="524915"/>
                </a:moveTo>
                <a:lnTo>
                  <a:pt x="740748" y="529120"/>
                </a:lnTo>
                <a:lnTo>
                  <a:pt x="696593" y="541243"/>
                </a:lnTo>
                <a:lnTo>
                  <a:pt x="655935" y="560547"/>
                </a:lnTo>
                <a:lnTo>
                  <a:pt x="619510" y="586295"/>
                </a:lnTo>
                <a:lnTo>
                  <a:pt x="588054" y="617750"/>
                </a:lnTo>
                <a:lnTo>
                  <a:pt x="562306" y="654176"/>
                </a:lnTo>
                <a:lnTo>
                  <a:pt x="543002" y="694834"/>
                </a:lnTo>
                <a:lnTo>
                  <a:pt x="530879" y="738989"/>
                </a:lnTo>
                <a:lnTo>
                  <a:pt x="526675" y="785902"/>
                </a:lnTo>
                <a:lnTo>
                  <a:pt x="526716" y="787661"/>
                </a:lnTo>
                <a:lnTo>
                  <a:pt x="1048606" y="787661"/>
                </a:lnTo>
                <a:lnTo>
                  <a:pt x="1048638" y="785902"/>
                </a:lnTo>
                <a:lnTo>
                  <a:pt x="1044433" y="738989"/>
                </a:lnTo>
                <a:lnTo>
                  <a:pt x="1032310" y="694834"/>
                </a:lnTo>
                <a:lnTo>
                  <a:pt x="1013006" y="654176"/>
                </a:lnTo>
                <a:lnTo>
                  <a:pt x="987259" y="617750"/>
                </a:lnTo>
                <a:lnTo>
                  <a:pt x="955804" y="586295"/>
                </a:lnTo>
                <a:lnTo>
                  <a:pt x="919380" y="560547"/>
                </a:lnTo>
                <a:lnTo>
                  <a:pt x="878724" y="541243"/>
                </a:lnTo>
                <a:lnTo>
                  <a:pt x="834572" y="529120"/>
                </a:lnTo>
                <a:lnTo>
                  <a:pt x="787661" y="524915"/>
                </a:lnTo>
                <a:close/>
              </a:path>
              <a:path w="1575434" h="788035" extrusionOk="0">
                <a:moveTo>
                  <a:pt x="1124890" y="385024"/>
                </a:moveTo>
                <a:lnTo>
                  <a:pt x="787661" y="385024"/>
                </a:lnTo>
                <a:lnTo>
                  <a:pt x="834551" y="387738"/>
                </a:lnTo>
                <a:lnTo>
                  <a:pt x="879870" y="395677"/>
                </a:lnTo>
                <a:lnTo>
                  <a:pt x="923312" y="408536"/>
                </a:lnTo>
                <a:lnTo>
                  <a:pt x="964573" y="426011"/>
                </a:lnTo>
                <a:lnTo>
                  <a:pt x="1003350" y="447798"/>
                </a:lnTo>
                <a:lnTo>
                  <a:pt x="1039337" y="473591"/>
                </a:lnTo>
                <a:lnTo>
                  <a:pt x="1072230" y="503088"/>
                </a:lnTo>
                <a:lnTo>
                  <a:pt x="1101725" y="535982"/>
                </a:lnTo>
                <a:lnTo>
                  <a:pt x="1127518" y="571970"/>
                </a:lnTo>
                <a:lnTo>
                  <a:pt x="1149303" y="610748"/>
                </a:lnTo>
                <a:lnTo>
                  <a:pt x="1166777" y="652010"/>
                </a:lnTo>
                <a:lnTo>
                  <a:pt x="1179636" y="695453"/>
                </a:lnTo>
                <a:lnTo>
                  <a:pt x="1187574" y="740771"/>
                </a:lnTo>
                <a:lnTo>
                  <a:pt x="1190288" y="787661"/>
                </a:lnTo>
                <a:lnTo>
                  <a:pt x="1313153" y="787661"/>
                </a:lnTo>
                <a:lnTo>
                  <a:pt x="1311041" y="740771"/>
                </a:lnTo>
                <a:lnTo>
                  <a:pt x="1304672" y="693328"/>
                </a:lnTo>
                <a:lnTo>
                  <a:pt x="1294350" y="648128"/>
                </a:lnTo>
                <a:lnTo>
                  <a:pt x="1280224" y="604490"/>
                </a:lnTo>
                <a:lnTo>
                  <a:pt x="1262480" y="562600"/>
                </a:lnTo>
                <a:lnTo>
                  <a:pt x="1241306" y="522645"/>
                </a:lnTo>
                <a:lnTo>
                  <a:pt x="1216888" y="484812"/>
                </a:lnTo>
                <a:lnTo>
                  <a:pt x="1189413" y="449287"/>
                </a:lnTo>
                <a:lnTo>
                  <a:pt x="1159068" y="416259"/>
                </a:lnTo>
                <a:lnTo>
                  <a:pt x="1126040" y="385914"/>
                </a:lnTo>
                <a:lnTo>
                  <a:pt x="1124890" y="385024"/>
                </a:lnTo>
                <a:close/>
              </a:path>
              <a:path w="1575434" h="788035" extrusionOk="0">
                <a:moveTo>
                  <a:pt x="1245486" y="147430"/>
                </a:moveTo>
                <a:lnTo>
                  <a:pt x="787661" y="147430"/>
                </a:lnTo>
                <a:lnTo>
                  <a:pt x="835373" y="149189"/>
                </a:lnTo>
                <a:lnTo>
                  <a:pt x="882143" y="154384"/>
                </a:lnTo>
                <a:lnTo>
                  <a:pt x="927848" y="162890"/>
                </a:lnTo>
                <a:lnTo>
                  <a:pt x="972363" y="174582"/>
                </a:lnTo>
                <a:lnTo>
                  <a:pt x="1015563" y="189336"/>
                </a:lnTo>
                <a:lnTo>
                  <a:pt x="1057323" y="207026"/>
                </a:lnTo>
                <a:lnTo>
                  <a:pt x="1097518" y="227528"/>
                </a:lnTo>
                <a:lnTo>
                  <a:pt x="1136025" y="250717"/>
                </a:lnTo>
                <a:lnTo>
                  <a:pt x="1172718" y="276469"/>
                </a:lnTo>
                <a:lnTo>
                  <a:pt x="1207472" y="304658"/>
                </a:lnTo>
                <a:lnTo>
                  <a:pt x="1240162" y="335161"/>
                </a:lnTo>
                <a:lnTo>
                  <a:pt x="1270664" y="367851"/>
                </a:lnTo>
                <a:lnTo>
                  <a:pt x="1298854" y="402605"/>
                </a:lnTo>
                <a:lnTo>
                  <a:pt x="1324605" y="439298"/>
                </a:lnTo>
                <a:lnTo>
                  <a:pt x="1347795" y="477804"/>
                </a:lnTo>
                <a:lnTo>
                  <a:pt x="1368297" y="518000"/>
                </a:lnTo>
                <a:lnTo>
                  <a:pt x="1385987" y="559760"/>
                </a:lnTo>
                <a:lnTo>
                  <a:pt x="1400741" y="602960"/>
                </a:lnTo>
                <a:lnTo>
                  <a:pt x="1412433" y="647475"/>
                </a:lnTo>
                <a:lnTo>
                  <a:pt x="1420955" y="693328"/>
                </a:lnTo>
                <a:lnTo>
                  <a:pt x="1426112" y="739750"/>
                </a:lnTo>
                <a:lnTo>
                  <a:pt x="1427893" y="787661"/>
                </a:lnTo>
                <a:lnTo>
                  <a:pt x="1575323" y="787661"/>
                </a:lnTo>
                <a:lnTo>
                  <a:pt x="1573914" y="740771"/>
                </a:lnTo>
                <a:lnTo>
                  <a:pt x="1569618" y="692589"/>
                </a:lnTo>
                <a:lnTo>
                  <a:pt x="1562610" y="646260"/>
                </a:lnTo>
                <a:lnTo>
                  <a:pt x="1552943" y="600847"/>
                </a:lnTo>
                <a:lnTo>
                  <a:pt x="1540700" y="556433"/>
                </a:lnTo>
                <a:lnTo>
                  <a:pt x="1525964" y="513100"/>
                </a:lnTo>
                <a:lnTo>
                  <a:pt x="1508818" y="470931"/>
                </a:lnTo>
                <a:lnTo>
                  <a:pt x="1489345" y="430011"/>
                </a:lnTo>
                <a:lnTo>
                  <a:pt x="1467628" y="390421"/>
                </a:lnTo>
                <a:lnTo>
                  <a:pt x="1443750" y="352245"/>
                </a:lnTo>
                <a:lnTo>
                  <a:pt x="1417795" y="315565"/>
                </a:lnTo>
                <a:lnTo>
                  <a:pt x="1389844" y="280466"/>
                </a:lnTo>
                <a:lnTo>
                  <a:pt x="1359981" y="247029"/>
                </a:lnTo>
                <a:lnTo>
                  <a:pt x="1328290" y="215338"/>
                </a:lnTo>
                <a:lnTo>
                  <a:pt x="1294853" y="185475"/>
                </a:lnTo>
                <a:lnTo>
                  <a:pt x="1259753" y="157525"/>
                </a:lnTo>
                <a:lnTo>
                  <a:pt x="1245486" y="147430"/>
                </a:lnTo>
                <a:close/>
              </a:path>
            </a:pathLst>
          </a:custGeom>
          <a:solidFill>
            <a:srgbClr val="58585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/>
          <p:nvPr/>
        </p:nvSpPr>
        <p:spPr>
          <a:xfrm>
            <a:off x="15482092" y="538184"/>
            <a:ext cx="1575435" cy="788035"/>
          </a:xfrm>
          <a:custGeom>
            <a:avLst/>
            <a:gdLst/>
            <a:ahLst/>
            <a:cxnLst/>
            <a:rect l="l" t="t" r="r" b="b"/>
            <a:pathLst>
              <a:path w="1575434" h="788035" extrusionOk="0">
                <a:moveTo>
                  <a:pt x="787661" y="0"/>
                </a:moveTo>
                <a:lnTo>
                  <a:pt x="739752" y="1440"/>
                </a:lnTo>
                <a:lnTo>
                  <a:pt x="692591" y="5705"/>
                </a:lnTo>
                <a:lnTo>
                  <a:pt x="646263" y="12713"/>
                </a:lnTo>
                <a:lnTo>
                  <a:pt x="600851" y="22379"/>
                </a:lnTo>
                <a:lnTo>
                  <a:pt x="556436" y="34622"/>
                </a:lnTo>
                <a:lnTo>
                  <a:pt x="513104" y="49357"/>
                </a:lnTo>
                <a:lnTo>
                  <a:pt x="470936" y="66503"/>
                </a:lnTo>
                <a:lnTo>
                  <a:pt x="430015" y="85976"/>
                </a:lnTo>
                <a:lnTo>
                  <a:pt x="390425" y="107692"/>
                </a:lnTo>
                <a:lnTo>
                  <a:pt x="352249" y="131570"/>
                </a:lnTo>
                <a:lnTo>
                  <a:pt x="315570" y="157525"/>
                </a:lnTo>
                <a:lnTo>
                  <a:pt x="280470" y="185475"/>
                </a:lnTo>
                <a:lnTo>
                  <a:pt x="247033" y="215338"/>
                </a:lnTo>
                <a:lnTo>
                  <a:pt x="215341" y="247029"/>
                </a:lnTo>
                <a:lnTo>
                  <a:pt x="185479" y="280466"/>
                </a:lnTo>
                <a:lnTo>
                  <a:pt x="157528" y="315565"/>
                </a:lnTo>
                <a:lnTo>
                  <a:pt x="131572" y="352245"/>
                </a:lnTo>
                <a:lnTo>
                  <a:pt x="107694" y="390421"/>
                </a:lnTo>
                <a:lnTo>
                  <a:pt x="85978" y="430011"/>
                </a:lnTo>
                <a:lnTo>
                  <a:pt x="66505" y="470931"/>
                </a:lnTo>
                <a:lnTo>
                  <a:pt x="49359" y="513100"/>
                </a:lnTo>
                <a:lnTo>
                  <a:pt x="34623" y="556433"/>
                </a:lnTo>
                <a:lnTo>
                  <a:pt x="22380" y="600847"/>
                </a:lnTo>
                <a:lnTo>
                  <a:pt x="12713" y="646260"/>
                </a:lnTo>
                <a:lnTo>
                  <a:pt x="5705" y="692589"/>
                </a:lnTo>
                <a:lnTo>
                  <a:pt x="1509" y="738989"/>
                </a:lnTo>
                <a:lnTo>
                  <a:pt x="0" y="787661"/>
                </a:lnTo>
                <a:lnTo>
                  <a:pt x="147430" y="787661"/>
                </a:lnTo>
                <a:lnTo>
                  <a:pt x="149159" y="740771"/>
                </a:lnTo>
                <a:lnTo>
                  <a:pt x="149211" y="739750"/>
                </a:lnTo>
                <a:lnTo>
                  <a:pt x="154368" y="693328"/>
                </a:lnTo>
                <a:lnTo>
                  <a:pt x="162890" y="647475"/>
                </a:lnTo>
                <a:lnTo>
                  <a:pt x="174582" y="602960"/>
                </a:lnTo>
                <a:lnTo>
                  <a:pt x="189336" y="559760"/>
                </a:lnTo>
                <a:lnTo>
                  <a:pt x="207026" y="518000"/>
                </a:lnTo>
                <a:lnTo>
                  <a:pt x="227528" y="477804"/>
                </a:lnTo>
                <a:lnTo>
                  <a:pt x="250717" y="439298"/>
                </a:lnTo>
                <a:lnTo>
                  <a:pt x="276469" y="402605"/>
                </a:lnTo>
                <a:lnTo>
                  <a:pt x="304658" y="367851"/>
                </a:lnTo>
                <a:lnTo>
                  <a:pt x="335161" y="335161"/>
                </a:lnTo>
                <a:lnTo>
                  <a:pt x="367851" y="304658"/>
                </a:lnTo>
                <a:lnTo>
                  <a:pt x="402605" y="276469"/>
                </a:lnTo>
                <a:lnTo>
                  <a:pt x="439298" y="250717"/>
                </a:lnTo>
                <a:lnTo>
                  <a:pt x="477804" y="227528"/>
                </a:lnTo>
                <a:lnTo>
                  <a:pt x="518000" y="207026"/>
                </a:lnTo>
                <a:lnTo>
                  <a:pt x="559760" y="189336"/>
                </a:lnTo>
                <a:lnTo>
                  <a:pt x="602960" y="174582"/>
                </a:lnTo>
                <a:lnTo>
                  <a:pt x="647475" y="162890"/>
                </a:lnTo>
                <a:lnTo>
                  <a:pt x="693180" y="154384"/>
                </a:lnTo>
                <a:lnTo>
                  <a:pt x="739950" y="149189"/>
                </a:lnTo>
                <a:lnTo>
                  <a:pt x="787661" y="147430"/>
                </a:lnTo>
                <a:lnTo>
                  <a:pt x="1245491" y="147430"/>
                </a:lnTo>
                <a:lnTo>
                  <a:pt x="1223078" y="131570"/>
                </a:lnTo>
                <a:lnTo>
                  <a:pt x="1184902" y="107692"/>
                </a:lnTo>
                <a:lnTo>
                  <a:pt x="1145312" y="85976"/>
                </a:lnTo>
                <a:lnTo>
                  <a:pt x="1104391" y="66503"/>
                </a:lnTo>
                <a:lnTo>
                  <a:pt x="1062223" y="49357"/>
                </a:lnTo>
                <a:lnTo>
                  <a:pt x="1018890" y="34622"/>
                </a:lnTo>
                <a:lnTo>
                  <a:pt x="974476" y="22379"/>
                </a:lnTo>
                <a:lnTo>
                  <a:pt x="929062" y="12713"/>
                </a:lnTo>
                <a:lnTo>
                  <a:pt x="882734" y="5705"/>
                </a:lnTo>
                <a:lnTo>
                  <a:pt x="835572" y="1440"/>
                </a:lnTo>
                <a:lnTo>
                  <a:pt x="787661" y="0"/>
                </a:lnTo>
                <a:close/>
              </a:path>
              <a:path w="1575434" h="788035" extrusionOk="0">
                <a:moveTo>
                  <a:pt x="787661" y="262170"/>
                </a:moveTo>
                <a:lnTo>
                  <a:pt x="739899" y="264321"/>
                </a:lnTo>
                <a:lnTo>
                  <a:pt x="693325" y="270651"/>
                </a:lnTo>
                <a:lnTo>
                  <a:pt x="648125" y="280973"/>
                </a:lnTo>
                <a:lnTo>
                  <a:pt x="604486" y="295100"/>
                </a:lnTo>
                <a:lnTo>
                  <a:pt x="562595" y="312844"/>
                </a:lnTo>
                <a:lnTo>
                  <a:pt x="522640" y="334019"/>
                </a:lnTo>
                <a:lnTo>
                  <a:pt x="484807" y="358438"/>
                </a:lnTo>
                <a:lnTo>
                  <a:pt x="449283" y="385914"/>
                </a:lnTo>
                <a:lnTo>
                  <a:pt x="416255" y="416259"/>
                </a:lnTo>
                <a:lnTo>
                  <a:pt x="385910" y="449287"/>
                </a:lnTo>
                <a:lnTo>
                  <a:pt x="358435" y="484812"/>
                </a:lnTo>
                <a:lnTo>
                  <a:pt x="334017" y="522645"/>
                </a:lnTo>
                <a:lnTo>
                  <a:pt x="312842" y="562600"/>
                </a:lnTo>
                <a:lnTo>
                  <a:pt x="295099" y="604490"/>
                </a:lnTo>
                <a:lnTo>
                  <a:pt x="280973" y="648128"/>
                </a:lnTo>
                <a:lnTo>
                  <a:pt x="270651" y="693328"/>
                </a:lnTo>
                <a:lnTo>
                  <a:pt x="264342" y="739750"/>
                </a:lnTo>
                <a:lnTo>
                  <a:pt x="262170" y="787661"/>
                </a:lnTo>
                <a:lnTo>
                  <a:pt x="385024" y="787661"/>
                </a:lnTo>
                <a:lnTo>
                  <a:pt x="387738" y="740771"/>
                </a:lnTo>
                <a:lnTo>
                  <a:pt x="395677" y="695453"/>
                </a:lnTo>
                <a:lnTo>
                  <a:pt x="408536" y="652010"/>
                </a:lnTo>
                <a:lnTo>
                  <a:pt x="426011" y="610748"/>
                </a:lnTo>
                <a:lnTo>
                  <a:pt x="447798" y="571970"/>
                </a:lnTo>
                <a:lnTo>
                  <a:pt x="473591" y="535982"/>
                </a:lnTo>
                <a:lnTo>
                  <a:pt x="503088" y="503088"/>
                </a:lnTo>
                <a:lnTo>
                  <a:pt x="535982" y="473591"/>
                </a:lnTo>
                <a:lnTo>
                  <a:pt x="571970" y="447798"/>
                </a:lnTo>
                <a:lnTo>
                  <a:pt x="610748" y="426011"/>
                </a:lnTo>
                <a:lnTo>
                  <a:pt x="652010" y="408536"/>
                </a:lnTo>
                <a:lnTo>
                  <a:pt x="695453" y="395677"/>
                </a:lnTo>
                <a:lnTo>
                  <a:pt x="740771" y="387738"/>
                </a:lnTo>
                <a:lnTo>
                  <a:pt x="787661" y="385024"/>
                </a:lnTo>
                <a:lnTo>
                  <a:pt x="1124886" y="385024"/>
                </a:lnTo>
                <a:lnTo>
                  <a:pt x="1090511" y="358438"/>
                </a:lnTo>
                <a:lnTo>
                  <a:pt x="1052678" y="334019"/>
                </a:lnTo>
                <a:lnTo>
                  <a:pt x="1012723" y="312844"/>
                </a:lnTo>
                <a:lnTo>
                  <a:pt x="970833" y="295100"/>
                </a:lnTo>
                <a:lnTo>
                  <a:pt x="927194" y="280973"/>
                </a:lnTo>
                <a:lnTo>
                  <a:pt x="881995" y="270651"/>
                </a:lnTo>
                <a:lnTo>
                  <a:pt x="835422" y="264321"/>
                </a:lnTo>
                <a:lnTo>
                  <a:pt x="787661" y="262170"/>
                </a:lnTo>
                <a:close/>
              </a:path>
              <a:path w="1575434" h="788035" extrusionOk="0">
                <a:moveTo>
                  <a:pt x="787661" y="524915"/>
                </a:moveTo>
                <a:lnTo>
                  <a:pt x="740748" y="529120"/>
                </a:lnTo>
                <a:lnTo>
                  <a:pt x="696593" y="541243"/>
                </a:lnTo>
                <a:lnTo>
                  <a:pt x="655935" y="560547"/>
                </a:lnTo>
                <a:lnTo>
                  <a:pt x="619510" y="586295"/>
                </a:lnTo>
                <a:lnTo>
                  <a:pt x="588054" y="617750"/>
                </a:lnTo>
                <a:lnTo>
                  <a:pt x="562306" y="654176"/>
                </a:lnTo>
                <a:lnTo>
                  <a:pt x="543002" y="694834"/>
                </a:lnTo>
                <a:lnTo>
                  <a:pt x="530879" y="738989"/>
                </a:lnTo>
                <a:lnTo>
                  <a:pt x="526675" y="785902"/>
                </a:lnTo>
                <a:lnTo>
                  <a:pt x="526727" y="787661"/>
                </a:lnTo>
                <a:lnTo>
                  <a:pt x="1048606" y="787661"/>
                </a:lnTo>
                <a:lnTo>
                  <a:pt x="1048648" y="785902"/>
                </a:lnTo>
                <a:lnTo>
                  <a:pt x="1044443" y="738989"/>
                </a:lnTo>
                <a:lnTo>
                  <a:pt x="1032321" y="694834"/>
                </a:lnTo>
                <a:lnTo>
                  <a:pt x="1013017" y="654176"/>
                </a:lnTo>
                <a:lnTo>
                  <a:pt x="987268" y="617750"/>
                </a:lnTo>
                <a:lnTo>
                  <a:pt x="955813" y="586295"/>
                </a:lnTo>
                <a:lnTo>
                  <a:pt x="919388" y="560547"/>
                </a:lnTo>
                <a:lnTo>
                  <a:pt x="878729" y="541243"/>
                </a:lnTo>
                <a:lnTo>
                  <a:pt x="834575" y="529120"/>
                </a:lnTo>
                <a:lnTo>
                  <a:pt x="787661" y="524915"/>
                </a:lnTo>
                <a:close/>
              </a:path>
              <a:path w="1575434" h="788035" extrusionOk="0">
                <a:moveTo>
                  <a:pt x="1124886" y="385024"/>
                </a:moveTo>
                <a:lnTo>
                  <a:pt x="787661" y="385024"/>
                </a:lnTo>
                <a:lnTo>
                  <a:pt x="834552" y="387738"/>
                </a:lnTo>
                <a:lnTo>
                  <a:pt x="879870" y="395677"/>
                </a:lnTo>
                <a:lnTo>
                  <a:pt x="923313" y="408536"/>
                </a:lnTo>
                <a:lnTo>
                  <a:pt x="964575" y="426011"/>
                </a:lnTo>
                <a:lnTo>
                  <a:pt x="1003353" y="447798"/>
                </a:lnTo>
                <a:lnTo>
                  <a:pt x="1039341" y="473591"/>
                </a:lnTo>
                <a:lnTo>
                  <a:pt x="1072235" y="503088"/>
                </a:lnTo>
                <a:lnTo>
                  <a:pt x="1101731" y="535982"/>
                </a:lnTo>
                <a:lnTo>
                  <a:pt x="1127525" y="571970"/>
                </a:lnTo>
                <a:lnTo>
                  <a:pt x="1149312" y="610748"/>
                </a:lnTo>
                <a:lnTo>
                  <a:pt x="1166787" y="652010"/>
                </a:lnTo>
                <a:lnTo>
                  <a:pt x="1179646" y="695453"/>
                </a:lnTo>
                <a:lnTo>
                  <a:pt x="1187584" y="740771"/>
                </a:lnTo>
                <a:lnTo>
                  <a:pt x="1190298" y="787661"/>
                </a:lnTo>
                <a:lnTo>
                  <a:pt x="1313153" y="787661"/>
                </a:lnTo>
                <a:lnTo>
                  <a:pt x="1311041" y="740771"/>
                </a:lnTo>
                <a:lnTo>
                  <a:pt x="1304671" y="693328"/>
                </a:lnTo>
                <a:lnTo>
                  <a:pt x="1294349" y="648128"/>
                </a:lnTo>
                <a:lnTo>
                  <a:pt x="1280223" y="604490"/>
                </a:lnTo>
                <a:lnTo>
                  <a:pt x="1262479" y="562600"/>
                </a:lnTo>
                <a:lnTo>
                  <a:pt x="1241304" y="522645"/>
                </a:lnTo>
                <a:lnTo>
                  <a:pt x="1216885" y="484812"/>
                </a:lnTo>
                <a:lnTo>
                  <a:pt x="1189409" y="449287"/>
                </a:lnTo>
                <a:lnTo>
                  <a:pt x="1159064" y="416259"/>
                </a:lnTo>
                <a:lnTo>
                  <a:pt x="1126035" y="385914"/>
                </a:lnTo>
                <a:lnTo>
                  <a:pt x="1124886" y="385024"/>
                </a:lnTo>
                <a:close/>
              </a:path>
              <a:path w="1575434" h="788035" extrusionOk="0">
                <a:moveTo>
                  <a:pt x="1245491" y="147430"/>
                </a:moveTo>
                <a:lnTo>
                  <a:pt x="787661" y="147430"/>
                </a:lnTo>
                <a:lnTo>
                  <a:pt x="835372" y="149189"/>
                </a:lnTo>
                <a:lnTo>
                  <a:pt x="882143" y="154384"/>
                </a:lnTo>
                <a:lnTo>
                  <a:pt x="927847" y="162890"/>
                </a:lnTo>
                <a:lnTo>
                  <a:pt x="972362" y="174582"/>
                </a:lnTo>
                <a:lnTo>
                  <a:pt x="1015561" y="189336"/>
                </a:lnTo>
                <a:lnTo>
                  <a:pt x="1057321" y="207026"/>
                </a:lnTo>
                <a:lnTo>
                  <a:pt x="1097516" y="227528"/>
                </a:lnTo>
                <a:lnTo>
                  <a:pt x="1136022" y="250717"/>
                </a:lnTo>
                <a:lnTo>
                  <a:pt x="1172714" y="276469"/>
                </a:lnTo>
                <a:lnTo>
                  <a:pt x="1207467" y="304658"/>
                </a:lnTo>
                <a:lnTo>
                  <a:pt x="1240157" y="335161"/>
                </a:lnTo>
                <a:lnTo>
                  <a:pt x="1270658" y="367851"/>
                </a:lnTo>
                <a:lnTo>
                  <a:pt x="1298847" y="402605"/>
                </a:lnTo>
                <a:lnTo>
                  <a:pt x="1324598" y="439298"/>
                </a:lnTo>
                <a:lnTo>
                  <a:pt x="1347787" y="477804"/>
                </a:lnTo>
                <a:lnTo>
                  <a:pt x="1368288" y="518000"/>
                </a:lnTo>
                <a:lnTo>
                  <a:pt x="1385978" y="559760"/>
                </a:lnTo>
                <a:lnTo>
                  <a:pt x="1400731" y="602960"/>
                </a:lnTo>
                <a:lnTo>
                  <a:pt x="1412423" y="647475"/>
                </a:lnTo>
                <a:lnTo>
                  <a:pt x="1420945" y="693328"/>
                </a:lnTo>
                <a:lnTo>
                  <a:pt x="1426101" y="739750"/>
                </a:lnTo>
                <a:lnTo>
                  <a:pt x="1427883" y="787661"/>
                </a:lnTo>
                <a:lnTo>
                  <a:pt x="1575323" y="787661"/>
                </a:lnTo>
                <a:lnTo>
                  <a:pt x="1573914" y="740771"/>
                </a:lnTo>
                <a:lnTo>
                  <a:pt x="1569618" y="692589"/>
                </a:lnTo>
                <a:lnTo>
                  <a:pt x="1562610" y="646260"/>
                </a:lnTo>
                <a:lnTo>
                  <a:pt x="1552944" y="600847"/>
                </a:lnTo>
                <a:lnTo>
                  <a:pt x="1540701" y="556433"/>
                </a:lnTo>
                <a:lnTo>
                  <a:pt x="1525965" y="513100"/>
                </a:lnTo>
                <a:lnTo>
                  <a:pt x="1508820" y="470931"/>
                </a:lnTo>
                <a:lnTo>
                  <a:pt x="1489347" y="430011"/>
                </a:lnTo>
                <a:lnTo>
                  <a:pt x="1467631" y="390421"/>
                </a:lnTo>
                <a:lnTo>
                  <a:pt x="1443753" y="352245"/>
                </a:lnTo>
                <a:lnTo>
                  <a:pt x="1417798" y="315565"/>
                </a:lnTo>
                <a:lnTo>
                  <a:pt x="1389847" y="280466"/>
                </a:lnTo>
                <a:lnTo>
                  <a:pt x="1359985" y="247029"/>
                </a:lnTo>
                <a:lnTo>
                  <a:pt x="1328294" y="215338"/>
                </a:lnTo>
                <a:lnTo>
                  <a:pt x="1294857" y="185475"/>
                </a:lnTo>
                <a:lnTo>
                  <a:pt x="1259758" y="157525"/>
                </a:lnTo>
                <a:lnTo>
                  <a:pt x="1245491" y="147430"/>
                </a:lnTo>
                <a:close/>
              </a:path>
            </a:pathLst>
          </a:custGeom>
          <a:solidFill>
            <a:srgbClr val="A7A9A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>
            <a:off x="17723523" y="1459045"/>
            <a:ext cx="1721485" cy="506095"/>
          </a:xfrm>
          <a:custGeom>
            <a:avLst/>
            <a:gdLst/>
            <a:ahLst/>
            <a:cxnLst/>
            <a:rect l="l" t="t" r="r" b="b"/>
            <a:pathLst>
              <a:path w="1721484" h="506094" extrusionOk="0">
                <a:moveTo>
                  <a:pt x="361975" y="404609"/>
                </a:moveTo>
                <a:lnTo>
                  <a:pt x="148844" y="404609"/>
                </a:lnTo>
                <a:lnTo>
                  <a:pt x="228511" y="343115"/>
                </a:lnTo>
                <a:lnTo>
                  <a:pt x="244094" y="330784"/>
                </a:lnTo>
                <a:lnTo>
                  <a:pt x="285115" y="296646"/>
                </a:lnTo>
                <a:lnTo>
                  <a:pt x="316890" y="264490"/>
                </a:lnTo>
                <a:lnTo>
                  <a:pt x="339090" y="231406"/>
                </a:lnTo>
                <a:lnTo>
                  <a:pt x="352564" y="195427"/>
                </a:lnTo>
                <a:lnTo>
                  <a:pt x="357085" y="153035"/>
                </a:lnTo>
                <a:lnTo>
                  <a:pt x="356374" y="136321"/>
                </a:lnTo>
                <a:lnTo>
                  <a:pt x="345567" y="90855"/>
                </a:lnTo>
                <a:lnTo>
                  <a:pt x="322376" y="53441"/>
                </a:lnTo>
                <a:lnTo>
                  <a:pt x="287731" y="25336"/>
                </a:lnTo>
                <a:lnTo>
                  <a:pt x="242849" y="7493"/>
                </a:lnTo>
                <a:lnTo>
                  <a:pt x="188683" y="1397"/>
                </a:lnTo>
                <a:lnTo>
                  <a:pt x="172681" y="1816"/>
                </a:lnTo>
                <a:lnTo>
                  <a:pt x="129984" y="8089"/>
                </a:lnTo>
                <a:lnTo>
                  <a:pt x="93751" y="21691"/>
                </a:lnTo>
                <a:lnTo>
                  <a:pt x="52400" y="50698"/>
                </a:lnTo>
                <a:lnTo>
                  <a:pt x="24536" y="80225"/>
                </a:lnTo>
                <a:lnTo>
                  <a:pt x="6286" y="103428"/>
                </a:lnTo>
                <a:lnTo>
                  <a:pt x="81762" y="164223"/>
                </a:lnTo>
                <a:lnTo>
                  <a:pt x="95059" y="148551"/>
                </a:lnTo>
                <a:lnTo>
                  <a:pt x="107708" y="135051"/>
                </a:lnTo>
                <a:lnTo>
                  <a:pt x="142443" y="107581"/>
                </a:lnTo>
                <a:lnTo>
                  <a:pt x="181698" y="98539"/>
                </a:lnTo>
                <a:lnTo>
                  <a:pt x="195668" y="99542"/>
                </a:lnTo>
                <a:lnTo>
                  <a:pt x="237159" y="123571"/>
                </a:lnTo>
                <a:lnTo>
                  <a:pt x="247383" y="162026"/>
                </a:lnTo>
                <a:lnTo>
                  <a:pt x="247091" y="169545"/>
                </a:lnTo>
                <a:lnTo>
                  <a:pt x="232879" y="210019"/>
                </a:lnTo>
                <a:lnTo>
                  <a:pt x="201955" y="245376"/>
                </a:lnTo>
                <a:lnTo>
                  <a:pt x="0" y="412457"/>
                </a:lnTo>
                <a:lnTo>
                  <a:pt x="0" y="497560"/>
                </a:lnTo>
                <a:lnTo>
                  <a:pt x="361975" y="497560"/>
                </a:lnTo>
                <a:lnTo>
                  <a:pt x="361975" y="404609"/>
                </a:lnTo>
                <a:close/>
              </a:path>
              <a:path w="1721484" h="506094" extrusionOk="0">
                <a:moveTo>
                  <a:pt x="859815" y="252272"/>
                </a:moveTo>
                <a:lnTo>
                  <a:pt x="855967" y="200914"/>
                </a:lnTo>
                <a:lnTo>
                  <a:pt x="844435" y="153047"/>
                </a:lnTo>
                <a:lnTo>
                  <a:pt x="825830" y="109893"/>
                </a:lnTo>
                <a:lnTo>
                  <a:pt x="800760" y="72682"/>
                </a:lnTo>
                <a:lnTo>
                  <a:pt x="769493" y="42202"/>
                </a:lnTo>
                <a:lnTo>
                  <a:pt x="749388" y="28562"/>
                </a:lnTo>
                <a:lnTo>
                  <a:pt x="749388" y="253669"/>
                </a:lnTo>
                <a:lnTo>
                  <a:pt x="748931" y="270116"/>
                </a:lnTo>
                <a:lnTo>
                  <a:pt x="742061" y="315518"/>
                </a:lnTo>
                <a:lnTo>
                  <a:pt x="727316" y="353834"/>
                </a:lnTo>
                <a:lnTo>
                  <a:pt x="696633" y="390918"/>
                </a:lnTo>
                <a:lnTo>
                  <a:pt x="655104" y="408089"/>
                </a:lnTo>
                <a:lnTo>
                  <a:pt x="643178" y="408813"/>
                </a:lnTo>
                <a:lnTo>
                  <a:pt x="631228" y="408076"/>
                </a:lnTo>
                <a:lnTo>
                  <a:pt x="589216" y="390423"/>
                </a:lnTo>
                <a:lnTo>
                  <a:pt x="558304" y="353123"/>
                </a:lnTo>
                <a:lnTo>
                  <a:pt x="543242" y="314464"/>
                </a:lnTo>
                <a:lnTo>
                  <a:pt x="536041" y="268744"/>
                </a:lnTo>
                <a:lnTo>
                  <a:pt x="535559" y="252272"/>
                </a:lnTo>
                <a:lnTo>
                  <a:pt x="536016" y="235813"/>
                </a:lnTo>
                <a:lnTo>
                  <a:pt x="542899" y="190080"/>
                </a:lnTo>
                <a:lnTo>
                  <a:pt x="557631" y="151625"/>
                </a:lnTo>
                <a:lnTo>
                  <a:pt x="588314" y="114998"/>
                </a:lnTo>
                <a:lnTo>
                  <a:pt x="629856" y="97853"/>
                </a:lnTo>
                <a:lnTo>
                  <a:pt x="641781" y="97142"/>
                </a:lnTo>
                <a:lnTo>
                  <a:pt x="653732" y="97878"/>
                </a:lnTo>
                <a:lnTo>
                  <a:pt x="695744" y="115531"/>
                </a:lnTo>
                <a:lnTo>
                  <a:pt x="726643" y="152819"/>
                </a:lnTo>
                <a:lnTo>
                  <a:pt x="741705" y="191477"/>
                </a:lnTo>
                <a:lnTo>
                  <a:pt x="748919" y="237210"/>
                </a:lnTo>
                <a:lnTo>
                  <a:pt x="749388" y="253669"/>
                </a:lnTo>
                <a:lnTo>
                  <a:pt x="749388" y="28562"/>
                </a:lnTo>
                <a:lnTo>
                  <a:pt x="711631" y="10820"/>
                </a:lnTo>
                <a:lnTo>
                  <a:pt x="667080" y="1206"/>
                </a:lnTo>
                <a:lnTo>
                  <a:pt x="643178" y="12"/>
                </a:lnTo>
                <a:lnTo>
                  <a:pt x="619264" y="1231"/>
                </a:lnTo>
                <a:lnTo>
                  <a:pt x="574713" y="11010"/>
                </a:lnTo>
                <a:lnTo>
                  <a:pt x="534708" y="30276"/>
                </a:lnTo>
                <a:lnTo>
                  <a:pt x="500291" y="57175"/>
                </a:lnTo>
                <a:lnTo>
                  <a:pt x="471716" y="91262"/>
                </a:lnTo>
                <a:lnTo>
                  <a:pt x="449541" y="131622"/>
                </a:lnTo>
                <a:lnTo>
                  <a:pt x="433997" y="177749"/>
                </a:lnTo>
                <a:lnTo>
                  <a:pt x="426123" y="227533"/>
                </a:lnTo>
                <a:lnTo>
                  <a:pt x="425145" y="253669"/>
                </a:lnTo>
                <a:lnTo>
                  <a:pt x="426110" y="280073"/>
                </a:lnTo>
                <a:lnTo>
                  <a:pt x="433793" y="329869"/>
                </a:lnTo>
                <a:lnTo>
                  <a:pt x="449008" y="375424"/>
                </a:lnTo>
                <a:lnTo>
                  <a:pt x="470852" y="415429"/>
                </a:lnTo>
                <a:lnTo>
                  <a:pt x="499084" y="449453"/>
                </a:lnTo>
                <a:lnTo>
                  <a:pt x="533336" y="476186"/>
                </a:lnTo>
                <a:lnTo>
                  <a:pt x="573316" y="495134"/>
                </a:lnTo>
                <a:lnTo>
                  <a:pt x="617867" y="504736"/>
                </a:lnTo>
                <a:lnTo>
                  <a:pt x="641781" y="505942"/>
                </a:lnTo>
                <a:lnTo>
                  <a:pt x="665695" y="504723"/>
                </a:lnTo>
                <a:lnTo>
                  <a:pt x="710234" y="494931"/>
                </a:lnTo>
                <a:lnTo>
                  <a:pt x="750252" y="475691"/>
                </a:lnTo>
                <a:lnTo>
                  <a:pt x="784669" y="448779"/>
                </a:lnTo>
                <a:lnTo>
                  <a:pt x="813231" y="414705"/>
                </a:lnTo>
                <a:lnTo>
                  <a:pt x="835418" y="374523"/>
                </a:lnTo>
                <a:lnTo>
                  <a:pt x="850963" y="328663"/>
                </a:lnTo>
                <a:lnTo>
                  <a:pt x="858824" y="278701"/>
                </a:lnTo>
                <a:lnTo>
                  <a:pt x="859815" y="252272"/>
                </a:lnTo>
                <a:close/>
              </a:path>
              <a:path w="1721484" h="506094" extrusionOk="0">
                <a:moveTo>
                  <a:pt x="1268399" y="404609"/>
                </a:moveTo>
                <a:lnTo>
                  <a:pt x="1055268" y="404609"/>
                </a:lnTo>
                <a:lnTo>
                  <a:pt x="1134935" y="343115"/>
                </a:lnTo>
                <a:lnTo>
                  <a:pt x="1150518" y="330784"/>
                </a:lnTo>
                <a:lnTo>
                  <a:pt x="1191539" y="296646"/>
                </a:lnTo>
                <a:lnTo>
                  <a:pt x="1223302" y="264490"/>
                </a:lnTo>
                <a:lnTo>
                  <a:pt x="1245514" y="231406"/>
                </a:lnTo>
                <a:lnTo>
                  <a:pt x="1258989" y="195427"/>
                </a:lnTo>
                <a:lnTo>
                  <a:pt x="1263510" y="153035"/>
                </a:lnTo>
                <a:lnTo>
                  <a:pt x="1262799" y="136321"/>
                </a:lnTo>
                <a:lnTo>
                  <a:pt x="1251978" y="90855"/>
                </a:lnTo>
                <a:lnTo>
                  <a:pt x="1228801" y="53441"/>
                </a:lnTo>
                <a:lnTo>
                  <a:pt x="1194155" y="25336"/>
                </a:lnTo>
                <a:lnTo>
                  <a:pt x="1149273" y="7493"/>
                </a:lnTo>
                <a:lnTo>
                  <a:pt x="1095095" y="1397"/>
                </a:lnTo>
                <a:lnTo>
                  <a:pt x="1079106" y="1816"/>
                </a:lnTo>
                <a:lnTo>
                  <a:pt x="1036396" y="8089"/>
                </a:lnTo>
                <a:lnTo>
                  <a:pt x="1000163" y="21691"/>
                </a:lnTo>
                <a:lnTo>
                  <a:pt x="958824" y="50698"/>
                </a:lnTo>
                <a:lnTo>
                  <a:pt x="930960" y="80225"/>
                </a:lnTo>
                <a:lnTo>
                  <a:pt x="912710" y="103428"/>
                </a:lnTo>
                <a:lnTo>
                  <a:pt x="988187" y="164223"/>
                </a:lnTo>
                <a:lnTo>
                  <a:pt x="1001483" y="148551"/>
                </a:lnTo>
                <a:lnTo>
                  <a:pt x="1014120" y="135051"/>
                </a:lnTo>
                <a:lnTo>
                  <a:pt x="1048867" y="107581"/>
                </a:lnTo>
                <a:lnTo>
                  <a:pt x="1088110" y="98539"/>
                </a:lnTo>
                <a:lnTo>
                  <a:pt x="1102080" y="99542"/>
                </a:lnTo>
                <a:lnTo>
                  <a:pt x="1143571" y="123571"/>
                </a:lnTo>
                <a:lnTo>
                  <a:pt x="1153795" y="162026"/>
                </a:lnTo>
                <a:lnTo>
                  <a:pt x="1153515" y="169545"/>
                </a:lnTo>
                <a:lnTo>
                  <a:pt x="1139291" y="210019"/>
                </a:lnTo>
                <a:lnTo>
                  <a:pt x="1108379" y="245376"/>
                </a:lnTo>
                <a:lnTo>
                  <a:pt x="906411" y="412457"/>
                </a:lnTo>
                <a:lnTo>
                  <a:pt x="906411" y="497560"/>
                </a:lnTo>
                <a:lnTo>
                  <a:pt x="1268399" y="497560"/>
                </a:lnTo>
                <a:lnTo>
                  <a:pt x="1268399" y="404609"/>
                </a:lnTo>
                <a:close/>
              </a:path>
              <a:path w="1721484" h="506094" extrusionOk="0">
                <a:moveTo>
                  <a:pt x="1721383" y="333425"/>
                </a:moveTo>
                <a:lnTo>
                  <a:pt x="1714030" y="283591"/>
                </a:lnTo>
                <a:lnTo>
                  <a:pt x="1692503" y="241452"/>
                </a:lnTo>
                <a:lnTo>
                  <a:pt x="1660893" y="211048"/>
                </a:lnTo>
                <a:lnTo>
                  <a:pt x="1617370" y="189738"/>
                </a:lnTo>
                <a:lnTo>
                  <a:pt x="1615274" y="189166"/>
                </a:lnTo>
                <a:lnTo>
                  <a:pt x="1615274" y="341033"/>
                </a:lnTo>
                <a:lnTo>
                  <a:pt x="1613903" y="356362"/>
                </a:lnTo>
                <a:lnTo>
                  <a:pt x="1593176" y="393433"/>
                </a:lnTo>
                <a:lnTo>
                  <a:pt x="1549958" y="412432"/>
                </a:lnTo>
                <a:lnTo>
                  <a:pt x="1531086" y="413702"/>
                </a:lnTo>
                <a:lnTo>
                  <a:pt x="1512150" y="412407"/>
                </a:lnTo>
                <a:lnTo>
                  <a:pt x="1468272" y="393090"/>
                </a:lnTo>
                <a:lnTo>
                  <a:pt x="1446898" y="355688"/>
                </a:lnTo>
                <a:lnTo>
                  <a:pt x="1445475" y="340334"/>
                </a:lnTo>
                <a:lnTo>
                  <a:pt x="1446860" y="325323"/>
                </a:lnTo>
                <a:lnTo>
                  <a:pt x="1467573" y="288963"/>
                </a:lnTo>
                <a:lnTo>
                  <a:pt x="1510804" y="270294"/>
                </a:lnTo>
                <a:lnTo>
                  <a:pt x="1529676" y="269049"/>
                </a:lnTo>
                <a:lnTo>
                  <a:pt x="1548599" y="270306"/>
                </a:lnTo>
                <a:lnTo>
                  <a:pt x="1592478" y="289318"/>
                </a:lnTo>
                <a:lnTo>
                  <a:pt x="1613852" y="326009"/>
                </a:lnTo>
                <a:lnTo>
                  <a:pt x="1615274" y="341033"/>
                </a:lnTo>
                <a:lnTo>
                  <a:pt x="1615274" y="189166"/>
                </a:lnTo>
                <a:lnTo>
                  <a:pt x="1601355" y="185305"/>
                </a:lnTo>
                <a:lnTo>
                  <a:pt x="1584706" y="182130"/>
                </a:lnTo>
                <a:lnTo>
                  <a:pt x="1567459" y="180238"/>
                </a:lnTo>
                <a:lnTo>
                  <a:pt x="1549603" y="179603"/>
                </a:lnTo>
                <a:lnTo>
                  <a:pt x="1532229" y="180213"/>
                </a:lnTo>
                <a:lnTo>
                  <a:pt x="1489849" y="189382"/>
                </a:lnTo>
                <a:lnTo>
                  <a:pt x="1448269" y="211048"/>
                </a:lnTo>
                <a:lnTo>
                  <a:pt x="1449920" y="199275"/>
                </a:lnTo>
                <a:lnTo>
                  <a:pt x="1461871" y="155879"/>
                </a:lnTo>
                <a:lnTo>
                  <a:pt x="1483690" y="122669"/>
                </a:lnTo>
                <a:lnTo>
                  <a:pt x="1525219" y="99339"/>
                </a:lnTo>
                <a:lnTo>
                  <a:pt x="1546796" y="97142"/>
                </a:lnTo>
                <a:lnTo>
                  <a:pt x="1554353" y="97320"/>
                </a:lnTo>
                <a:lnTo>
                  <a:pt x="1594573" y="105308"/>
                </a:lnTo>
                <a:lnTo>
                  <a:pt x="1629295" y="123621"/>
                </a:lnTo>
                <a:lnTo>
                  <a:pt x="1646720" y="136271"/>
                </a:lnTo>
                <a:lnTo>
                  <a:pt x="1673466" y="97142"/>
                </a:lnTo>
                <a:lnTo>
                  <a:pt x="1703336" y="53428"/>
                </a:lnTo>
                <a:lnTo>
                  <a:pt x="1670494" y="30886"/>
                </a:lnTo>
                <a:lnTo>
                  <a:pt x="1635556" y="13881"/>
                </a:lnTo>
                <a:lnTo>
                  <a:pt x="1596428" y="3467"/>
                </a:lnTo>
                <a:lnTo>
                  <a:pt x="1550301" y="0"/>
                </a:lnTo>
                <a:lnTo>
                  <a:pt x="1523911" y="1295"/>
                </a:lnTo>
                <a:lnTo>
                  <a:pt x="1476387" y="11607"/>
                </a:lnTo>
                <a:lnTo>
                  <a:pt x="1435862" y="31889"/>
                </a:lnTo>
                <a:lnTo>
                  <a:pt x="1402321" y="60198"/>
                </a:lnTo>
                <a:lnTo>
                  <a:pt x="1375740" y="96037"/>
                </a:lnTo>
                <a:lnTo>
                  <a:pt x="1356004" y="138480"/>
                </a:lnTo>
                <a:lnTo>
                  <a:pt x="1343037" y="187071"/>
                </a:lnTo>
                <a:lnTo>
                  <a:pt x="1336573" y="239826"/>
                </a:lnTo>
                <a:lnTo>
                  <a:pt x="1335760" y="267652"/>
                </a:lnTo>
                <a:lnTo>
                  <a:pt x="1336738" y="302437"/>
                </a:lnTo>
                <a:lnTo>
                  <a:pt x="1344612" y="360616"/>
                </a:lnTo>
                <a:lnTo>
                  <a:pt x="1360030" y="404469"/>
                </a:lnTo>
                <a:lnTo>
                  <a:pt x="1381163" y="439229"/>
                </a:lnTo>
                <a:lnTo>
                  <a:pt x="1421536" y="476250"/>
                </a:lnTo>
                <a:lnTo>
                  <a:pt x="1470850" y="498475"/>
                </a:lnTo>
                <a:lnTo>
                  <a:pt x="1511731" y="505117"/>
                </a:lnTo>
                <a:lnTo>
                  <a:pt x="1534922" y="505942"/>
                </a:lnTo>
                <a:lnTo>
                  <a:pt x="1554492" y="505180"/>
                </a:lnTo>
                <a:lnTo>
                  <a:pt x="1609001" y="493712"/>
                </a:lnTo>
                <a:lnTo>
                  <a:pt x="1655051" y="469480"/>
                </a:lnTo>
                <a:lnTo>
                  <a:pt x="1690230" y="433971"/>
                </a:lnTo>
                <a:lnTo>
                  <a:pt x="1713445" y="389001"/>
                </a:lnTo>
                <a:lnTo>
                  <a:pt x="1721307" y="340334"/>
                </a:lnTo>
                <a:lnTo>
                  <a:pt x="1721383" y="333425"/>
                </a:lnTo>
                <a:close/>
              </a:path>
            </a:pathLst>
          </a:custGeom>
          <a:solidFill>
            <a:srgbClr val="002D6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>
            <a:off x="15482094" y="1459044"/>
            <a:ext cx="2188210" cy="506095"/>
          </a:xfrm>
          <a:custGeom>
            <a:avLst/>
            <a:gdLst/>
            <a:ahLst/>
            <a:cxnLst/>
            <a:rect l="l" t="t" r="r" b="b"/>
            <a:pathLst>
              <a:path w="2188209" h="506094" extrusionOk="0">
                <a:moveTo>
                  <a:pt x="108059" y="7015"/>
                </a:moveTo>
                <a:lnTo>
                  <a:pt x="0" y="7015"/>
                </a:lnTo>
                <a:lnTo>
                  <a:pt x="0" y="498204"/>
                </a:lnTo>
                <a:lnTo>
                  <a:pt x="108059" y="498204"/>
                </a:lnTo>
                <a:lnTo>
                  <a:pt x="108059" y="7015"/>
                </a:lnTo>
                <a:close/>
              </a:path>
              <a:path w="2188209" h="506094" extrusionOk="0">
                <a:moveTo>
                  <a:pt x="330471" y="7015"/>
                </a:moveTo>
                <a:lnTo>
                  <a:pt x="230830" y="7015"/>
                </a:lnTo>
                <a:lnTo>
                  <a:pt x="230830" y="498204"/>
                </a:lnTo>
                <a:lnTo>
                  <a:pt x="337497" y="498204"/>
                </a:lnTo>
                <a:lnTo>
                  <a:pt x="337497" y="185941"/>
                </a:lnTo>
                <a:lnTo>
                  <a:pt x="466645" y="185941"/>
                </a:lnTo>
                <a:lnTo>
                  <a:pt x="330471" y="7015"/>
                </a:lnTo>
                <a:close/>
              </a:path>
              <a:path w="2188209" h="506094" extrusionOk="0">
                <a:moveTo>
                  <a:pt x="466645" y="185941"/>
                </a:moveTo>
                <a:lnTo>
                  <a:pt x="337497" y="185941"/>
                </a:lnTo>
                <a:lnTo>
                  <a:pt x="575375" y="498204"/>
                </a:lnTo>
                <a:lnTo>
                  <a:pt x="667299" y="498204"/>
                </a:lnTo>
                <a:lnTo>
                  <a:pt x="667299" y="309435"/>
                </a:lnTo>
                <a:lnTo>
                  <a:pt x="560632" y="309435"/>
                </a:lnTo>
                <a:lnTo>
                  <a:pt x="466645" y="185941"/>
                </a:lnTo>
                <a:close/>
              </a:path>
              <a:path w="2188209" h="506094" extrusionOk="0">
                <a:moveTo>
                  <a:pt x="667299" y="7015"/>
                </a:moveTo>
                <a:lnTo>
                  <a:pt x="560632" y="7015"/>
                </a:lnTo>
                <a:lnTo>
                  <a:pt x="560632" y="309435"/>
                </a:lnTo>
                <a:lnTo>
                  <a:pt x="667299" y="309435"/>
                </a:lnTo>
                <a:lnTo>
                  <a:pt x="667299" y="7015"/>
                </a:lnTo>
                <a:close/>
              </a:path>
              <a:path w="2188209" h="506094" extrusionOk="0">
                <a:moveTo>
                  <a:pt x="893239" y="7015"/>
                </a:moveTo>
                <a:lnTo>
                  <a:pt x="785169" y="7015"/>
                </a:lnTo>
                <a:lnTo>
                  <a:pt x="785169" y="498204"/>
                </a:lnTo>
                <a:lnTo>
                  <a:pt x="893239" y="498204"/>
                </a:lnTo>
                <a:lnTo>
                  <a:pt x="893239" y="301037"/>
                </a:lnTo>
                <a:lnTo>
                  <a:pt x="1200581" y="301037"/>
                </a:lnTo>
                <a:lnTo>
                  <a:pt x="1200581" y="201376"/>
                </a:lnTo>
                <a:lnTo>
                  <a:pt x="893239" y="201376"/>
                </a:lnTo>
                <a:lnTo>
                  <a:pt x="893239" y="7015"/>
                </a:lnTo>
                <a:close/>
              </a:path>
              <a:path w="2188209" h="506094" extrusionOk="0">
                <a:moveTo>
                  <a:pt x="1200581" y="301037"/>
                </a:moveTo>
                <a:lnTo>
                  <a:pt x="1092521" y="301037"/>
                </a:lnTo>
                <a:lnTo>
                  <a:pt x="1092521" y="498204"/>
                </a:lnTo>
                <a:lnTo>
                  <a:pt x="1200581" y="498204"/>
                </a:lnTo>
                <a:lnTo>
                  <a:pt x="1200581" y="301037"/>
                </a:lnTo>
                <a:close/>
              </a:path>
              <a:path w="2188209" h="506094" extrusionOk="0">
                <a:moveTo>
                  <a:pt x="1200581" y="7015"/>
                </a:moveTo>
                <a:lnTo>
                  <a:pt x="1092521" y="7015"/>
                </a:lnTo>
                <a:lnTo>
                  <a:pt x="1092521" y="201376"/>
                </a:lnTo>
                <a:lnTo>
                  <a:pt x="1200581" y="201376"/>
                </a:lnTo>
                <a:lnTo>
                  <a:pt x="1200581" y="7015"/>
                </a:lnTo>
                <a:close/>
              </a:path>
              <a:path w="2188209" h="506094" extrusionOk="0">
                <a:moveTo>
                  <a:pt x="1348618" y="350146"/>
                </a:moveTo>
                <a:lnTo>
                  <a:pt x="1284767" y="426646"/>
                </a:lnTo>
                <a:lnTo>
                  <a:pt x="1321938" y="455022"/>
                </a:lnTo>
                <a:lnTo>
                  <a:pt x="1362170" y="477034"/>
                </a:lnTo>
                <a:lnTo>
                  <a:pt x="1404657" y="492715"/>
                </a:lnTo>
                <a:lnTo>
                  <a:pt x="1448589" y="502099"/>
                </a:lnTo>
                <a:lnTo>
                  <a:pt x="1493158" y="505220"/>
                </a:lnTo>
                <a:lnTo>
                  <a:pt x="1543315" y="500715"/>
                </a:lnTo>
                <a:lnTo>
                  <a:pt x="1587016" y="487420"/>
                </a:lnTo>
                <a:lnTo>
                  <a:pt x="1623074" y="465665"/>
                </a:lnTo>
                <a:lnTo>
                  <a:pt x="1650301" y="435780"/>
                </a:lnTo>
                <a:lnTo>
                  <a:pt x="1662170" y="409788"/>
                </a:lnTo>
                <a:lnTo>
                  <a:pt x="1495284" y="409788"/>
                </a:lnTo>
                <a:lnTo>
                  <a:pt x="1454898" y="405599"/>
                </a:lnTo>
                <a:lnTo>
                  <a:pt x="1417475" y="393647"/>
                </a:lnTo>
                <a:lnTo>
                  <a:pt x="1382290" y="374855"/>
                </a:lnTo>
                <a:lnTo>
                  <a:pt x="1348618" y="350146"/>
                </a:lnTo>
                <a:close/>
              </a:path>
              <a:path w="2188209" h="506094" extrusionOk="0">
                <a:moveTo>
                  <a:pt x="1476342" y="0"/>
                </a:moveTo>
                <a:lnTo>
                  <a:pt x="1428762" y="4779"/>
                </a:lnTo>
                <a:lnTo>
                  <a:pt x="1387166" y="18584"/>
                </a:lnTo>
                <a:lnTo>
                  <a:pt x="1352744" y="40616"/>
                </a:lnTo>
                <a:lnTo>
                  <a:pt x="1326684" y="70075"/>
                </a:lnTo>
                <a:lnTo>
                  <a:pt x="1310177" y="106163"/>
                </a:lnTo>
                <a:lnTo>
                  <a:pt x="1304410" y="148079"/>
                </a:lnTo>
                <a:lnTo>
                  <a:pt x="1304410" y="149461"/>
                </a:lnTo>
                <a:lnTo>
                  <a:pt x="1311844" y="200110"/>
                </a:lnTo>
                <a:lnTo>
                  <a:pt x="1333225" y="237182"/>
                </a:lnTo>
                <a:lnTo>
                  <a:pt x="1367168" y="263945"/>
                </a:lnTo>
                <a:lnTo>
                  <a:pt x="1412291" y="283669"/>
                </a:lnTo>
                <a:lnTo>
                  <a:pt x="1517306" y="314411"/>
                </a:lnTo>
                <a:lnTo>
                  <a:pt x="1547464" y="328476"/>
                </a:lnTo>
                <a:lnTo>
                  <a:pt x="1562228" y="343727"/>
                </a:lnTo>
                <a:lnTo>
                  <a:pt x="1566140" y="362072"/>
                </a:lnTo>
                <a:lnTo>
                  <a:pt x="1566140" y="363475"/>
                </a:lnTo>
                <a:lnTo>
                  <a:pt x="1561286" y="382855"/>
                </a:lnTo>
                <a:lnTo>
                  <a:pt x="1547290" y="397426"/>
                </a:lnTo>
                <a:lnTo>
                  <a:pt x="1525005" y="406600"/>
                </a:lnTo>
                <a:lnTo>
                  <a:pt x="1495284" y="409788"/>
                </a:lnTo>
                <a:lnTo>
                  <a:pt x="1662170" y="409788"/>
                </a:lnTo>
                <a:lnTo>
                  <a:pt x="1667509" y="398096"/>
                </a:lnTo>
                <a:lnTo>
                  <a:pt x="1673509" y="352942"/>
                </a:lnTo>
                <a:lnTo>
                  <a:pt x="1673509" y="351549"/>
                </a:lnTo>
                <a:lnTo>
                  <a:pt x="1666871" y="305841"/>
                </a:lnTo>
                <a:lnTo>
                  <a:pt x="1647365" y="270169"/>
                </a:lnTo>
                <a:lnTo>
                  <a:pt x="1615598" y="242615"/>
                </a:lnTo>
                <a:lnTo>
                  <a:pt x="1572177" y="221262"/>
                </a:lnTo>
                <a:lnTo>
                  <a:pt x="1517712" y="204192"/>
                </a:lnTo>
                <a:lnTo>
                  <a:pt x="1465351" y="189466"/>
                </a:lnTo>
                <a:lnTo>
                  <a:pt x="1432911" y="175861"/>
                </a:lnTo>
                <a:lnTo>
                  <a:pt x="1416386" y="160280"/>
                </a:lnTo>
                <a:lnTo>
                  <a:pt x="1411768" y="139629"/>
                </a:lnTo>
                <a:lnTo>
                  <a:pt x="1411768" y="138226"/>
                </a:lnTo>
                <a:lnTo>
                  <a:pt x="1415816" y="121484"/>
                </a:lnTo>
                <a:lnTo>
                  <a:pt x="1427826" y="107898"/>
                </a:lnTo>
                <a:lnTo>
                  <a:pt x="1447598" y="98783"/>
                </a:lnTo>
                <a:lnTo>
                  <a:pt x="1474928" y="95452"/>
                </a:lnTo>
                <a:lnTo>
                  <a:pt x="1636016" y="95452"/>
                </a:lnTo>
                <a:lnTo>
                  <a:pt x="1658776" y="62458"/>
                </a:lnTo>
                <a:lnTo>
                  <a:pt x="1619319" y="35820"/>
                </a:lnTo>
                <a:lnTo>
                  <a:pt x="1575719" y="16225"/>
                </a:lnTo>
                <a:lnTo>
                  <a:pt x="1528039" y="4132"/>
                </a:lnTo>
                <a:lnTo>
                  <a:pt x="1476342" y="0"/>
                </a:lnTo>
                <a:close/>
              </a:path>
              <a:path w="2188209" h="506094" extrusionOk="0">
                <a:moveTo>
                  <a:pt x="1636016" y="95452"/>
                </a:moveTo>
                <a:lnTo>
                  <a:pt x="1474928" y="95452"/>
                </a:lnTo>
                <a:lnTo>
                  <a:pt x="1506267" y="98783"/>
                </a:lnTo>
                <a:lnTo>
                  <a:pt x="1537987" y="108334"/>
                </a:lnTo>
                <a:lnTo>
                  <a:pt x="1570144" y="123556"/>
                </a:lnTo>
                <a:lnTo>
                  <a:pt x="1602631" y="143849"/>
                </a:lnTo>
                <a:lnTo>
                  <a:pt x="1636016" y="95452"/>
                </a:lnTo>
                <a:close/>
              </a:path>
              <a:path w="2188209" h="506094" extrusionOk="0">
                <a:moveTo>
                  <a:pt x="1867880" y="7015"/>
                </a:moveTo>
                <a:lnTo>
                  <a:pt x="1759820" y="7015"/>
                </a:lnTo>
                <a:lnTo>
                  <a:pt x="1759872" y="288410"/>
                </a:lnTo>
                <a:lnTo>
                  <a:pt x="1763545" y="338574"/>
                </a:lnTo>
                <a:lnTo>
                  <a:pt x="1774490" y="382774"/>
                </a:lnTo>
                <a:lnTo>
                  <a:pt x="1792310" y="420267"/>
                </a:lnTo>
                <a:lnTo>
                  <a:pt x="1816658" y="451017"/>
                </a:lnTo>
                <a:lnTo>
                  <a:pt x="1847193" y="474994"/>
                </a:lnTo>
                <a:lnTo>
                  <a:pt x="1883556" y="492159"/>
                </a:lnTo>
                <a:lnTo>
                  <a:pt x="1925416" y="502483"/>
                </a:lnTo>
                <a:lnTo>
                  <a:pt x="1972421" y="505932"/>
                </a:lnTo>
                <a:lnTo>
                  <a:pt x="2019557" y="502505"/>
                </a:lnTo>
                <a:lnTo>
                  <a:pt x="2061743" y="492204"/>
                </a:lnTo>
                <a:lnTo>
                  <a:pt x="2098568" y="474992"/>
                </a:lnTo>
                <a:lnTo>
                  <a:pt x="2129615" y="450844"/>
                </a:lnTo>
                <a:lnTo>
                  <a:pt x="2154481" y="419721"/>
                </a:lnTo>
                <a:lnTo>
                  <a:pt x="2160920" y="406280"/>
                </a:lnTo>
                <a:lnTo>
                  <a:pt x="1973824" y="406280"/>
                </a:lnTo>
                <a:lnTo>
                  <a:pt x="1929450" y="398561"/>
                </a:lnTo>
                <a:lnTo>
                  <a:pt x="1896122" y="375580"/>
                </a:lnTo>
                <a:lnTo>
                  <a:pt x="1875160" y="337599"/>
                </a:lnTo>
                <a:lnTo>
                  <a:pt x="1867880" y="284881"/>
                </a:lnTo>
                <a:lnTo>
                  <a:pt x="1867880" y="7015"/>
                </a:lnTo>
                <a:close/>
              </a:path>
              <a:path w="2188209" h="506094" extrusionOk="0">
                <a:moveTo>
                  <a:pt x="2187860" y="7015"/>
                </a:moveTo>
                <a:lnTo>
                  <a:pt x="2079790" y="7015"/>
                </a:lnTo>
                <a:lnTo>
                  <a:pt x="2079790" y="288410"/>
                </a:lnTo>
                <a:lnTo>
                  <a:pt x="2072509" y="339675"/>
                </a:lnTo>
                <a:lnTo>
                  <a:pt x="2051544" y="376543"/>
                </a:lnTo>
                <a:lnTo>
                  <a:pt x="2018211" y="398812"/>
                </a:lnTo>
                <a:lnTo>
                  <a:pt x="1973824" y="406280"/>
                </a:lnTo>
                <a:lnTo>
                  <a:pt x="2160920" y="406280"/>
                </a:lnTo>
                <a:lnTo>
                  <a:pt x="2172750" y="381591"/>
                </a:lnTo>
                <a:lnTo>
                  <a:pt x="2184014" y="336421"/>
                </a:lnTo>
                <a:lnTo>
                  <a:pt x="2187808" y="284881"/>
                </a:lnTo>
                <a:lnTo>
                  <a:pt x="2187860" y="7015"/>
                </a:lnTo>
                <a:close/>
              </a:path>
            </a:pathLst>
          </a:custGeom>
          <a:solidFill>
            <a:srgbClr val="58585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4576092" y="2299267"/>
            <a:ext cx="14903450" cy="1030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0" u="none" strike="noStrike" cap="none">
                <a:solidFill>
                  <a:srgbClr val="002D6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"/>
          <p:cNvGrpSpPr/>
          <p:nvPr/>
        </p:nvGrpSpPr>
        <p:grpSpPr>
          <a:xfrm>
            <a:off x="14717242" y="4740279"/>
            <a:ext cx="4757611" cy="2023110"/>
            <a:chOff x="14710650" y="4789544"/>
            <a:chExt cx="4757611" cy="2023110"/>
          </a:xfrm>
        </p:grpSpPr>
        <p:sp>
          <p:nvSpPr>
            <p:cNvPr id="52" name="Google Shape;52;p1"/>
            <p:cNvSpPr/>
            <p:nvPr/>
          </p:nvSpPr>
          <p:spPr>
            <a:xfrm>
              <a:off x="17444999" y="4789544"/>
              <a:ext cx="429259" cy="2023110"/>
            </a:xfrm>
            <a:custGeom>
              <a:avLst/>
              <a:gdLst/>
              <a:ahLst/>
              <a:cxnLst/>
              <a:rect l="l" t="t" r="r" b="b"/>
              <a:pathLst>
                <a:path w="429259" h="2023109" extrusionOk="0">
                  <a:moveTo>
                    <a:pt x="61302" y="490347"/>
                  </a:moveTo>
                  <a:lnTo>
                    <a:pt x="0" y="490347"/>
                  </a:lnTo>
                  <a:lnTo>
                    <a:pt x="0" y="612940"/>
                  </a:lnTo>
                  <a:lnTo>
                    <a:pt x="61302" y="612940"/>
                  </a:lnTo>
                  <a:lnTo>
                    <a:pt x="61302" y="490347"/>
                  </a:lnTo>
                  <a:close/>
                </a:path>
                <a:path w="429259" h="2023109" extrusionOk="0">
                  <a:moveTo>
                    <a:pt x="122593" y="612940"/>
                  </a:moveTo>
                  <a:lnTo>
                    <a:pt x="61302" y="612940"/>
                  </a:lnTo>
                  <a:lnTo>
                    <a:pt x="61302" y="796810"/>
                  </a:lnTo>
                  <a:lnTo>
                    <a:pt x="122593" y="796810"/>
                  </a:lnTo>
                  <a:lnTo>
                    <a:pt x="122593" y="612940"/>
                  </a:lnTo>
                  <a:close/>
                </a:path>
                <a:path w="429259" h="2023109" extrusionOk="0">
                  <a:moveTo>
                    <a:pt x="245173" y="1348460"/>
                  </a:moveTo>
                  <a:lnTo>
                    <a:pt x="183896" y="1348460"/>
                  </a:lnTo>
                  <a:lnTo>
                    <a:pt x="122593" y="1348460"/>
                  </a:lnTo>
                  <a:lnTo>
                    <a:pt x="122593" y="1471041"/>
                  </a:lnTo>
                  <a:lnTo>
                    <a:pt x="61302" y="1471041"/>
                  </a:lnTo>
                  <a:lnTo>
                    <a:pt x="61302" y="1348460"/>
                  </a:lnTo>
                  <a:lnTo>
                    <a:pt x="61302" y="1287170"/>
                  </a:lnTo>
                  <a:lnTo>
                    <a:pt x="0" y="1287170"/>
                  </a:lnTo>
                  <a:lnTo>
                    <a:pt x="0" y="1348460"/>
                  </a:lnTo>
                  <a:lnTo>
                    <a:pt x="0" y="1532343"/>
                  </a:lnTo>
                  <a:lnTo>
                    <a:pt x="61302" y="1532343"/>
                  </a:lnTo>
                  <a:lnTo>
                    <a:pt x="122593" y="1532343"/>
                  </a:lnTo>
                  <a:lnTo>
                    <a:pt x="183896" y="1532343"/>
                  </a:lnTo>
                  <a:lnTo>
                    <a:pt x="183896" y="1409763"/>
                  </a:lnTo>
                  <a:lnTo>
                    <a:pt x="245173" y="1409763"/>
                  </a:lnTo>
                  <a:lnTo>
                    <a:pt x="245173" y="1348460"/>
                  </a:lnTo>
                  <a:close/>
                </a:path>
                <a:path w="429259" h="2023109" extrusionOk="0">
                  <a:moveTo>
                    <a:pt x="245173" y="612940"/>
                  </a:moveTo>
                  <a:lnTo>
                    <a:pt x="183883" y="612940"/>
                  </a:lnTo>
                  <a:lnTo>
                    <a:pt x="183883" y="674230"/>
                  </a:lnTo>
                  <a:lnTo>
                    <a:pt x="245173" y="674230"/>
                  </a:lnTo>
                  <a:lnTo>
                    <a:pt x="245173" y="612940"/>
                  </a:lnTo>
                  <a:close/>
                </a:path>
                <a:path w="429259" h="2023109" extrusionOk="0">
                  <a:moveTo>
                    <a:pt x="306476" y="1716227"/>
                  </a:moveTo>
                  <a:lnTo>
                    <a:pt x="245173" y="1716227"/>
                  </a:lnTo>
                  <a:lnTo>
                    <a:pt x="183896" y="1716227"/>
                  </a:lnTo>
                  <a:lnTo>
                    <a:pt x="122593" y="1716227"/>
                  </a:lnTo>
                  <a:lnTo>
                    <a:pt x="122593" y="1900097"/>
                  </a:lnTo>
                  <a:lnTo>
                    <a:pt x="183883" y="1900097"/>
                  </a:lnTo>
                  <a:lnTo>
                    <a:pt x="245173" y="1900097"/>
                  </a:lnTo>
                  <a:lnTo>
                    <a:pt x="306476" y="1900097"/>
                  </a:lnTo>
                  <a:lnTo>
                    <a:pt x="306476" y="1716227"/>
                  </a:lnTo>
                  <a:close/>
                </a:path>
                <a:path w="429259" h="2023109" extrusionOk="0">
                  <a:moveTo>
                    <a:pt x="306476" y="1471041"/>
                  </a:moveTo>
                  <a:lnTo>
                    <a:pt x="245173" y="1471041"/>
                  </a:lnTo>
                  <a:lnTo>
                    <a:pt x="245173" y="1532343"/>
                  </a:lnTo>
                  <a:lnTo>
                    <a:pt x="306476" y="1532343"/>
                  </a:lnTo>
                  <a:lnTo>
                    <a:pt x="306476" y="1471041"/>
                  </a:lnTo>
                  <a:close/>
                </a:path>
                <a:path w="429259" h="2023109" extrusionOk="0">
                  <a:moveTo>
                    <a:pt x="306476" y="1225867"/>
                  </a:moveTo>
                  <a:lnTo>
                    <a:pt x="245173" y="1225867"/>
                  </a:lnTo>
                  <a:lnTo>
                    <a:pt x="245173" y="1287170"/>
                  </a:lnTo>
                  <a:lnTo>
                    <a:pt x="306476" y="1287170"/>
                  </a:lnTo>
                  <a:lnTo>
                    <a:pt x="306476" y="1225867"/>
                  </a:lnTo>
                  <a:close/>
                </a:path>
                <a:path w="429259" h="2023109" extrusionOk="0">
                  <a:moveTo>
                    <a:pt x="306476" y="551637"/>
                  </a:moveTo>
                  <a:lnTo>
                    <a:pt x="245173" y="551637"/>
                  </a:lnTo>
                  <a:lnTo>
                    <a:pt x="245173" y="612940"/>
                  </a:lnTo>
                  <a:lnTo>
                    <a:pt x="306476" y="612940"/>
                  </a:lnTo>
                  <a:lnTo>
                    <a:pt x="306476" y="551637"/>
                  </a:lnTo>
                  <a:close/>
                </a:path>
                <a:path w="429259" h="2023109" extrusionOk="0">
                  <a:moveTo>
                    <a:pt x="306476" y="122580"/>
                  </a:moveTo>
                  <a:lnTo>
                    <a:pt x="245173" y="122580"/>
                  </a:lnTo>
                  <a:lnTo>
                    <a:pt x="183896" y="122580"/>
                  </a:lnTo>
                  <a:lnTo>
                    <a:pt x="122593" y="122580"/>
                  </a:lnTo>
                  <a:lnTo>
                    <a:pt x="122593" y="183883"/>
                  </a:lnTo>
                  <a:lnTo>
                    <a:pt x="122593" y="306463"/>
                  </a:lnTo>
                  <a:lnTo>
                    <a:pt x="183883" y="306463"/>
                  </a:lnTo>
                  <a:lnTo>
                    <a:pt x="245173" y="306463"/>
                  </a:lnTo>
                  <a:lnTo>
                    <a:pt x="306476" y="306463"/>
                  </a:lnTo>
                  <a:lnTo>
                    <a:pt x="306476" y="183883"/>
                  </a:lnTo>
                  <a:lnTo>
                    <a:pt x="306476" y="122580"/>
                  </a:lnTo>
                  <a:close/>
                </a:path>
                <a:path w="429259" h="2023109" extrusionOk="0">
                  <a:moveTo>
                    <a:pt x="367766" y="1593634"/>
                  </a:moveTo>
                  <a:lnTo>
                    <a:pt x="367766" y="1593634"/>
                  </a:lnTo>
                  <a:lnTo>
                    <a:pt x="0" y="1593634"/>
                  </a:lnTo>
                  <a:lnTo>
                    <a:pt x="0" y="1900097"/>
                  </a:lnTo>
                  <a:lnTo>
                    <a:pt x="0" y="2022678"/>
                  </a:lnTo>
                  <a:lnTo>
                    <a:pt x="61302" y="2022678"/>
                  </a:lnTo>
                  <a:lnTo>
                    <a:pt x="61302" y="2022690"/>
                  </a:lnTo>
                  <a:lnTo>
                    <a:pt x="367766" y="2022690"/>
                  </a:lnTo>
                  <a:lnTo>
                    <a:pt x="367766" y="1961400"/>
                  </a:lnTo>
                  <a:lnTo>
                    <a:pt x="61302" y="1961400"/>
                  </a:lnTo>
                  <a:lnTo>
                    <a:pt x="61302" y="1900097"/>
                  </a:lnTo>
                  <a:lnTo>
                    <a:pt x="61302" y="1654924"/>
                  </a:lnTo>
                  <a:lnTo>
                    <a:pt x="122593" y="1654924"/>
                  </a:lnTo>
                  <a:lnTo>
                    <a:pt x="183883" y="1654924"/>
                  </a:lnTo>
                  <a:lnTo>
                    <a:pt x="245173" y="1654924"/>
                  </a:lnTo>
                  <a:lnTo>
                    <a:pt x="306476" y="1654924"/>
                  </a:lnTo>
                  <a:lnTo>
                    <a:pt x="367766" y="1654924"/>
                  </a:lnTo>
                  <a:lnTo>
                    <a:pt x="367766" y="1593634"/>
                  </a:lnTo>
                  <a:close/>
                </a:path>
                <a:path w="429259" h="2023109" extrusionOk="0">
                  <a:moveTo>
                    <a:pt x="367766" y="1348460"/>
                  </a:moveTo>
                  <a:lnTo>
                    <a:pt x="306476" y="1348460"/>
                  </a:lnTo>
                  <a:lnTo>
                    <a:pt x="306476" y="1409763"/>
                  </a:lnTo>
                  <a:lnTo>
                    <a:pt x="367766" y="1409763"/>
                  </a:lnTo>
                  <a:lnTo>
                    <a:pt x="367766" y="1348460"/>
                  </a:lnTo>
                  <a:close/>
                </a:path>
                <a:path w="429259" h="2023109" extrusionOk="0">
                  <a:moveTo>
                    <a:pt x="367766" y="980694"/>
                  </a:moveTo>
                  <a:lnTo>
                    <a:pt x="306476" y="980694"/>
                  </a:lnTo>
                  <a:lnTo>
                    <a:pt x="245173" y="980694"/>
                  </a:lnTo>
                  <a:lnTo>
                    <a:pt x="245173" y="1041996"/>
                  </a:lnTo>
                  <a:lnTo>
                    <a:pt x="245173" y="1103287"/>
                  </a:lnTo>
                  <a:lnTo>
                    <a:pt x="183896" y="1103287"/>
                  </a:lnTo>
                  <a:lnTo>
                    <a:pt x="183896" y="1041996"/>
                  </a:lnTo>
                  <a:lnTo>
                    <a:pt x="245173" y="1041996"/>
                  </a:lnTo>
                  <a:lnTo>
                    <a:pt x="245173" y="980694"/>
                  </a:lnTo>
                  <a:lnTo>
                    <a:pt x="245173" y="919403"/>
                  </a:lnTo>
                  <a:lnTo>
                    <a:pt x="183896" y="919403"/>
                  </a:lnTo>
                  <a:lnTo>
                    <a:pt x="183896" y="858113"/>
                  </a:lnTo>
                  <a:lnTo>
                    <a:pt x="245173" y="858113"/>
                  </a:lnTo>
                  <a:lnTo>
                    <a:pt x="306476" y="858113"/>
                  </a:lnTo>
                  <a:lnTo>
                    <a:pt x="306476" y="796810"/>
                  </a:lnTo>
                  <a:lnTo>
                    <a:pt x="245173" y="796810"/>
                  </a:lnTo>
                  <a:lnTo>
                    <a:pt x="183896" y="796810"/>
                  </a:lnTo>
                  <a:lnTo>
                    <a:pt x="122593" y="796810"/>
                  </a:lnTo>
                  <a:lnTo>
                    <a:pt x="122593" y="858113"/>
                  </a:lnTo>
                  <a:lnTo>
                    <a:pt x="61302" y="858113"/>
                  </a:lnTo>
                  <a:lnTo>
                    <a:pt x="0" y="858113"/>
                  </a:lnTo>
                  <a:lnTo>
                    <a:pt x="0" y="1103287"/>
                  </a:lnTo>
                  <a:lnTo>
                    <a:pt x="61302" y="1103287"/>
                  </a:lnTo>
                  <a:lnTo>
                    <a:pt x="61302" y="919403"/>
                  </a:lnTo>
                  <a:lnTo>
                    <a:pt x="122593" y="919403"/>
                  </a:lnTo>
                  <a:lnTo>
                    <a:pt x="122593" y="980694"/>
                  </a:lnTo>
                  <a:lnTo>
                    <a:pt x="183883" y="980694"/>
                  </a:lnTo>
                  <a:lnTo>
                    <a:pt x="183883" y="1041996"/>
                  </a:lnTo>
                  <a:lnTo>
                    <a:pt x="122593" y="1041996"/>
                  </a:lnTo>
                  <a:lnTo>
                    <a:pt x="122593" y="1103287"/>
                  </a:lnTo>
                  <a:lnTo>
                    <a:pt x="183883" y="1103287"/>
                  </a:lnTo>
                  <a:lnTo>
                    <a:pt x="183883" y="1164577"/>
                  </a:lnTo>
                  <a:lnTo>
                    <a:pt x="122593" y="1164577"/>
                  </a:lnTo>
                  <a:lnTo>
                    <a:pt x="122593" y="1103287"/>
                  </a:lnTo>
                  <a:lnTo>
                    <a:pt x="61302" y="1103287"/>
                  </a:lnTo>
                  <a:lnTo>
                    <a:pt x="61302" y="1164577"/>
                  </a:lnTo>
                  <a:lnTo>
                    <a:pt x="0" y="1164577"/>
                  </a:lnTo>
                  <a:lnTo>
                    <a:pt x="0" y="1225867"/>
                  </a:lnTo>
                  <a:lnTo>
                    <a:pt x="61302" y="1225867"/>
                  </a:lnTo>
                  <a:lnTo>
                    <a:pt x="61302" y="1164590"/>
                  </a:lnTo>
                  <a:lnTo>
                    <a:pt x="122593" y="1164590"/>
                  </a:lnTo>
                  <a:lnTo>
                    <a:pt x="122593" y="1348447"/>
                  </a:lnTo>
                  <a:lnTo>
                    <a:pt x="183896" y="1348447"/>
                  </a:lnTo>
                  <a:lnTo>
                    <a:pt x="183896" y="1164590"/>
                  </a:lnTo>
                  <a:lnTo>
                    <a:pt x="245173" y="1164590"/>
                  </a:lnTo>
                  <a:lnTo>
                    <a:pt x="306476" y="1164577"/>
                  </a:lnTo>
                  <a:lnTo>
                    <a:pt x="306476" y="1225867"/>
                  </a:lnTo>
                  <a:lnTo>
                    <a:pt x="367766" y="1225867"/>
                  </a:lnTo>
                  <a:lnTo>
                    <a:pt x="367766" y="980694"/>
                  </a:lnTo>
                  <a:close/>
                </a:path>
                <a:path w="429259" h="2023109" extrusionOk="0">
                  <a:moveTo>
                    <a:pt x="367766" y="858113"/>
                  </a:moveTo>
                  <a:lnTo>
                    <a:pt x="306476" y="858113"/>
                  </a:lnTo>
                  <a:lnTo>
                    <a:pt x="306476" y="919403"/>
                  </a:lnTo>
                  <a:lnTo>
                    <a:pt x="367766" y="919403"/>
                  </a:lnTo>
                  <a:lnTo>
                    <a:pt x="367766" y="858113"/>
                  </a:lnTo>
                  <a:close/>
                </a:path>
                <a:path w="429259" h="2023109" extrusionOk="0">
                  <a:moveTo>
                    <a:pt x="367766" y="674230"/>
                  </a:moveTo>
                  <a:lnTo>
                    <a:pt x="306476" y="674230"/>
                  </a:lnTo>
                  <a:lnTo>
                    <a:pt x="245173" y="674230"/>
                  </a:lnTo>
                  <a:lnTo>
                    <a:pt x="245173" y="735533"/>
                  </a:lnTo>
                  <a:lnTo>
                    <a:pt x="306476" y="735533"/>
                  </a:lnTo>
                  <a:lnTo>
                    <a:pt x="306476" y="796810"/>
                  </a:lnTo>
                  <a:lnTo>
                    <a:pt x="367766" y="796810"/>
                  </a:lnTo>
                  <a:lnTo>
                    <a:pt x="367766" y="674230"/>
                  </a:lnTo>
                  <a:close/>
                </a:path>
                <a:path w="429259" h="2023109" extrusionOk="0">
                  <a:moveTo>
                    <a:pt x="429069" y="0"/>
                  </a:moveTo>
                  <a:lnTo>
                    <a:pt x="367766" y="0"/>
                  </a:lnTo>
                  <a:lnTo>
                    <a:pt x="367766" y="61302"/>
                  </a:lnTo>
                  <a:lnTo>
                    <a:pt x="367766" y="183883"/>
                  </a:lnTo>
                  <a:lnTo>
                    <a:pt x="367766" y="367753"/>
                  </a:lnTo>
                  <a:lnTo>
                    <a:pt x="306476" y="367753"/>
                  </a:lnTo>
                  <a:lnTo>
                    <a:pt x="245173" y="367753"/>
                  </a:lnTo>
                  <a:lnTo>
                    <a:pt x="183896" y="367753"/>
                  </a:lnTo>
                  <a:lnTo>
                    <a:pt x="122593" y="367753"/>
                  </a:lnTo>
                  <a:lnTo>
                    <a:pt x="61302" y="367753"/>
                  </a:lnTo>
                  <a:lnTo>
                    <a:pt x="61302" y="183883"/>
                  </a:lnTo>
                  <a:lnTo>
                    <a:pt x="61302" y="61302"/>
                  </a:lnTo>
                  <a:lnTo>
                    <a:pt x="122593" y="61302"/>
                  </a:lnTo>
                  <a:lnTo>
                    <a:pt x="183883" y="61302"/>
                  </a:lnTo>
                  <a:lnTo>
                    <a:pt x="245173" y="61302"/>
                  </a:lnTo>
                  <a:lnTo>
                    <a:pt x="306476" y="61302"/>
                  </a:lnTo>
                  <a:lnTo>
                    <a:pt x="367766" y="61302"/>
                  </a:lnTo>
                  <a:lnTo>
                    <a:pt x="367766" y="0"/>
                  </a:lnTo>
                  <a:lnTo>
                    <a:pt x="0" y="0"/>
                  </a:lnTo>
                  <a:lnTo>
                    <a:pt x="0" y="183883"/>
                  </a:lnTo>
                  <a:lnTo>
                    <a:pt x="0" y="429056"/>
                  </a:lnTo>
                  <a:lnTo>
                    <a:pt x="61302" y="429056"/>
                  </a:lnTo>
                  <a:lnTo>
                    <a:pt x="122593" y="429056"/>
                  </a:lnTo>
                  <a:lnTo>
                    <a:pt x="429069" y="429056"/>
                  </a:lnTo>
                  <a:lnTo>
                    <a:pt x="429069" y="183883"/>
                  </a:lnTo>
                  <a:lnTo>
                    <a:pt x="429069" y="0"/>
                  </a:lnTo>
                  <a:close/>
                </a:path>
              </a:pathLst>
            </a:custGeom>
            <a:solidFill>
              <a:srgbClr val="002D6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17843424" y="5279891"/>
              <a:ext cx="0" cy="1042035"/>
            </a:xfrm>
            <a:custGeom>
              <a:avLst/>
              <a:gdLst/>
              <a:ahLst/>
              <a:cxnLst/>
              <a:rect l="l" t="t" r="r" b="b"/>
              <a:pathLst>
                <a:path w="120000" h="1042035" extrusionOk="0">
                  <a:moveTo>
                    <a:pt x="0" y="0"/>
                  </a:moveTo>
                  <a:lnTo>
                    <a:pt x="0" y="1041989"/>
                  </a:lnTo>
                </a:path>
              </a:pathLst>
            </a:custGeom>
            <a:noFill/>
            <a:ln w="61275" cap="flat" cmpd="sng">
              <a:solidFill>
                <a:srgbClr val="002D62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17812766" y="4789544"/>
              <a:ext cx="551815" cy="2023110"/>
            </a:xfrm>
            <a:custGeom>
              <a:avLst/>
              <a:gdLst/>
              <a:ahLst/>
              <a:cxnLst/>
              <a:rect l="l" t="t" r="r" b="b"/>
              <a:pathLst>
                <a:path w="551815" h="2023109" extrusionOk="0">
                  <a:moveTo>
                    <a:pt x="61302" y="1593634"/>
                  </a:moveTo>
                  <a:lnTo>
                    <a:pt x="0" y="1593634"/>
                  </a:lnTo>
                  <a:lnTo>
                    <a:pt x="0" y="1900097"/>
                  </a:lnTo>
                  <a:lnTo>
                    <a:pt x="0" y="2022678"/>
                  </a:lnTo>
                  <a:lnTo>
                    <a:pt x="61302" y="2022678"/>
                  </a:lnTo>
                  <a:lnTo>
                    <a:pt x="61302" y="1900097"/>
                  </a:lnTo>
                  <a:lnTo>
                    <a:pt x="61302" y="1593634"/>
                  </a:lnTo>
                  <a:close/>
                </a:path>
                <a:path w="551815" h="2023109" extrusionOk="0">
                  <a:moveTo>
                    <a:pt x="122593" y="858113"/>
                  </a:moveTo>
                  <a:lnTo>
                    <a:pt x="61290" y="858113"/>
                  </a:lnTo>
                  <a:lnTo>
                    <a:pt x="61290" y="919403"/>
                  </a:lnTo>
                  <a:lnTo>
                    <a:pt x="122593" y="919403"/>
                  </a:lnTo>
                  <a:lnTo>
                    <a:pt x="122593" y="858113"/>
                  </a:lnTo>
                  <a:close/>
                </a:path>
                <a:path w="551815" h="2023109" extrusionOk="0">
                  <a:moveTo>
                    <a:pt x="122593" y="735520"/>
                  </a:moveTo>
                  <a:lnTo>
                    <a:pt x="61290" y="735520"/>
                  </a:lnTo>
                  <a:lnTo>
                    <a:pt x="61290" y="796810"/>
                  </a:lnTo>
                  <a:lnTo>
                    <a:pt x="122593" y="796810"/>
                  </a:lnTo>
                  <a:lnTo>
                    <a:pt x="122593" y="735520"/>
                  </a:lnTo>
                  <a:close/>
                </a:path>
                <a:path w="551815" h="2023109" extrusionOk="0">
                  <a:moveTo>
                    <a:pt x="122593" y="551637"/>
                  </a:moveTo>
                  <a:lnTo>
                    <a:pt x="61290" y="551637"/>
                  </a:lnTo>
                  <a:lnTo>
                    <a:pt x="61290" y="612940"/>
                  </a:lnTo>
                  <a:lnTo>
                    <a:pt x="122593" y="612940"/>
                  </a:lnTo>
                  <a:lnTo>
                    <a:pt x="122593" y="551637"/>
                  </a:lnTo>
                  <a:close/>
                </a:path>
                <a:path w="551815" h="2023109" extrusionOk="0">
                  <a:moveTo>
                    <a:pt x="183883" y="919403"/>
                  </a:moveTo>
                  <a:lnTo>
                    <a:pt x="122593" y="919403"/>
                  </a:lnTo>
                  <a:lnTo>
                    <a:pt x="122593" y="980706"/>
                  </a:lnTo>
                  <a:lnTo>
                    <a:pt x="183883" y="980706"/>
                  </a:lnTo>
                  <a:lnTo>
                    <a:pt x="183883" y="919403"/>
                  </a:lnTo>
                  <a:close/>
                </a:path>
                <a:path w="551815" h="2023109" extrusionOk="0">
                  <a:moveTo>
                    <a:pt x="183883" y="612940"/>
                  </a:moveTo>
                  <a:lnTo>
                    <a:pt x="122593" y="612940"/>
                  </a:lnTo>
                  <a:lnTo>
                    <a:pt x="122593" y="674230"/>
                  </a:lnTo>
                  <a:lnTo>
                    <a:pt x="183883" y="674230"/>
                  </a:lnTo>
                  <a:lnTo>
                    <a:pt x="183883" y="612940"/>
                  </a:lnTo>
                  <a:close/>
                </a:path>
                <a:path w="551815" h="2023109" extrusionOk="0">
                  <a:moveTo>
                    <a:pt x="183883" y="367753"/>
                  </a:moveTo>
                  <a:lnTo>
                    <a:pt x="122593" y="367753"/>
                  </a:lnTo>
                  <a:lnTo>
                    <a:pt x="122593" y="551637"/>
                  </a:lnTo>
                  <a:lnTo>
                    <a:pt x="183883" y="551637"/>
                  </a:lnTo>
                  <a:lnTo>
                    <a:pt x="183883" y="367753"/>
                  </a:lnTo>
                  <a:close/>
                </a:path>
                <a:path w="551815" h="2023109" extrusionOk="0">
                  <a:moveTo>
                    <a:pt x="245186" y="0"/>
                  </a:moveTo>
                  <a:lnTo>
                    <a:pt x="183883" y="0"/>
                  </a:lnTo>
                  <a:lnTo>
                    <a:pt x="183883" y="61302"/>
                  </a:lnTo>
                  <a:lnTo>
                    <a:pt x="122593" y="61302"/>
                  </a:lnTo>
                  <a:lnTo>
                    <a:pt x="122593" y="183883"/>
                  </a:lnTo>
                  <a:lnTo>
                    <a:pt x="122593" y="245173"/>
                  </a:lnTo>
                  <a:lnTo>
                    <a:pt x="183883" y="245173"/>
                  </a:lnTo>
                  <a:lnTo>
                    <a:pt x="183883" y="183883"/>
                  </a:lnTo>
                  <a:lnTo>
                    <a:pt x="183883" y="122580"/>
                  </a:lnTo>
                  <a:lnTo>
                    <a:pt x="245186" y="122580"/>
                  </a:lnTo>
                  <a:lnTo>
                    <a:pt x="245186" y="0"/>
                  </a:lnTo>
                  <a:close/>
                </a:path>
                <a:path w="551815" h="2023109" extrusionOk="0">
                  <a:moveTo>
                    <a:pt x="306463" y="1593634"/>
                  </a:moveTo>
                  <a:lnTo>
                    <a:pt x="245186" y="1593634"/>
                  </a:lnTo>
                  <a:lnTo>
                    <a:pt x="245186" y="1532343"/>
                  </a:lnTo>
                  <a:lnTo>
                    <a:pt x="183883" y="1532343"/>
                  </a:lnTo>
                  <a:lnTo>
                    <a:pt x="183883" y="1471041"/>
                  </a:lnTo>
                  <a:lnTo>
                    <a:pt x="122593" y="1471041"/>
                  </a:lnTo>
                  <a:lnTo>
                    <a:pt x="122593" y="1593634"/>
                  </a:lnTo>
                  <a:lnTo>
                    <a:pt x="183883" y="1593634"/>
                  </a:lnTo>
                  <a:lnTo>
                    <a:pt x="183883" y="1654924"/>
                  </a:lnTo>
                  <a:lnTo>
                    <a:pt x="245173" y="1654924"/>
                  </a:lnTo>
                  <a:lnTo>
                    <a:pt x="306463" y="1654924"/>
                  </a:lnTo>
                  <a:lnTo>
                    <a:pt x="306463" y="1593634"/>
                  </a:lnTo>
                  <a:close/>
                </a:path>
                <a:path w="551815" h="2023109" extrusionOk="0">
                  <a:moveTo>
                    <a:pt x="306463" y="980694"/>
                  </a:moveTo>
                  <a:lnTo>
                    <a:pt x="245173" y="980694"/>
                  </a:lnTo>
                  <a:lnTo>
                    <a:pt x="245173" y="1041996"/>
                  </a:lnTo>
                  <a:lnTo>
                    <a:pt x="306463" y="1041996"/>
                  </a:lnTo>
                  <a:lnTo>
                    <a:pt x="306463" y="980694"/>
                  </a:lnTo>
                  <a:close/>
                </a:path>
                <a:path w="551815" h="2023109" extrusionOk="0">
                  <a:moveTo>
                    <a:pt x="429056" y="1654924"/>
                  </a:moveTo>
                  <a:lnTo>
                    <a:pt x="367766" y="1654924"/>
                  </a:lnTo>
                  <a:lnTo>
                    <a:pt x="306463" y="1654924"/>
                  </a:lnTo>
                  <a:lnTo>
                    <a:pt x="306463" y="1716227"/>
                  </a:lnTo>
                  <a:lnTo>
                    <a:pt x="367766" y="1716227"/>
                  </a:lnTo>
                  <a:lnTo>
                    <a:pt x="429056" y="1716227"/>
                  </a:lnTo>
                  <a:lnTo>
                    <a:pt x="429056" y="1654924"/>
                  </a:lnTo>
                  <a:close/>
                </a:path>
                <a:path w="551815" h="2023109" extrusionOk="0">
                  <a:moveTo>
                    <a:pt x="551637" y="1838807"/>
                  </a:moveTo>
                  <a:lnTo>
                    <a:pt x="490359" y="1838807"/>
                  </a:lnTo>
                  <a:lnTo>
                    <a:pt x="429056" y="1838807"/>
                  </a:lnTo>
                  <a:lnTo>
                    <a:pt x="429056" y="1777517"/>
                  </a:lnTo>
                  <a:lnTo>
                    <a:pt x="367766" y="1777517"/>
                  </a:lnTo>
                  <a:lnTo>
                    <a:pt x="306463" y="1777517"/>
                  </a:lnTo>
                  <a:lnTo>
                    <a:pt x="306463" y="1900097"/>
                  </a:lnTo>
                  <a:lnTo>
                    <a:pt x="245186" y="1900097"/>
                  </a:lnTo>
                  <a:lnTo>
                    <a:pt x="245186" y="1777517"/>
                  </a:lnTo>
                  <a:lnTo>
                    <a:pt x="306463" y="1777517"/>
                  </a:lnTo>
                  <a:lnTo>
                    <a:pt x="306463" y="1716227"/>
                  </a:lnTo>
                  <a:lnTo>
                    <a:pt x="245173" y="1716227"/>
                  </a:lnTo>
                  <a:lnTo>
                    <a:pt x="245173" y="1777517"/>
                  </a:lnTo>
                  <a:lnTo>
                    <a:pt x="183883" y="1777517"/>
                  </a:lnTo>
                  <a:lnTo>
                    <a:pt x="183883" y="1900110"/>
                  </a:lnTo>
                  <a:lnTo>
                    <a:pt x="245173" y="1900110"/>
                  </a:lnTo>
                  <a:lnTo>
                    <a:pt x="245173" y="1961400"/>
                  </a:lnTo>
                  <a:lnTo>
                    <a:pt x="183883" y="1961400"/>
                  </a:lnTo>
                  <a:lnTo>
                    <a:pt x="122593" y="1961400"/>
                  </a:lnTo>
                  <a:lnTo>
                    <a:pt x="122593" y="2022690"/>
                  </a:lnTo>
                  <a:lnTo>
                    <a:pt x="183883" y="2022690"/>
                  </a:lnTo>
                  <a:lnTo>
                    <a:pt x="245186" y="2022690"/>
                  </a:lnTo>
                  <a:lnTo>
                    <a:pt x="245186" y="1961400"/>
                  </a:lnTo>
                  <a:lnTo>
                    <a:pt x="306463" y="1961400"/>
                  </a:lnTo>
                  <a:lnTo>
                    <a:pt x="306463" y="2022678"/>
                  </a:lnTo>
                  <a:lnTo>
                    <a:pt x="367766" y="2022678"/>
                  </a:lnTo>
                  <a:lnTo>
                    <a:pt x="429056" y="2022678"/>
                  </a:lnTo>
                  <a:lnTo>
                    <a:pt x="490359" y="2022690"/>
                  </a:lnTo>
                  <a:lnTo>
                    <a:pt x="490359" y="1961400"/>
                  </a:lnTo>
                  <a:lnTo>
                    <a:pt x="429056" y="1961400"/>
                  </a:lnTo>
                  <a:lnTo>
                    <a:pt x="429056" y="1900097"/>
                  </a:lnTo>
                  <a:lnTo>
                    <a:pt x="367766" y="1900097"/>
                  </a:lnTo>
                  <a:lnTo>
                    <a:pt x="367766" y="1838820"/>
                  </a:lnTo>
                  <a:lnTo>
                    <a:pt x="429056" y="1838820"/>
                  </a:lnTo>
                  <a:lnTo>
                    <a:pt x="429056" y="1900097"/>
                  </a:lnTo>
                  <a:lnTo>
                    <a:pt x="490347" y="1900097"/>
                  </a:lnTo>
                  <a:lnTo>
                    <a:pt x="551637" y="1900097"/>
                  </a:lnTo>
                  <a:lnTo>
                    <a:pt x="551637" y="1838807"/>
                  </a:lnTo>
                  <a:close/>
                </a:path>
                <a:path w="551815" h="2023109" extrusionOk="0">
                  <a:moveTo>
                    <a:pt x="551637" y="1287170"/>
                  </a:moveTo>
                  <a:lnTo>
                    <a:pt x="490347" y="1287170"/>
                  </a:lnTo>
                  <a:lnTo>
                    <a:pt x="490347" y="1348460"/>
                  </a:lnTo>
                  <a:lnTo>
                    <a:pt x="429056" y="1348460"/>
                  </a:lnTo>
                  <a:lnTo>
                    <a:pt x="367766" y="1348460"/>
                  </a:lnTo>
                  <a:lnTo>
                    <a:pt x="367766" y="1287170"/>
                  </a:lnTo>
                  <a:lnTo>
                    <a:pt x="306463" y="1287170"/>
                  </a:lnTo>
                  <a:lnTo>
                    <a:pt x="306463" y="1225867"/>
                  </a:lnTo>
                  <a:lnTo>
                    <a:pt x="367766" y="1225867"/>
                  </a:lnTo>
                  <a:lnTo>
                    <a:pt x="367766" y="1287170"/>
                  </a:lnTo>
                  <a:lnTo>
                    <a:pt x="429056" y="1287170"/>
                  </a:lnTo>
                  <a:lnTo>
                    <a:pt x="429056" y="1041996"/>
                  </a:lnTo>
                  <a:lnTo>
                    <a:pt x="367766" y="1041996"/>
                  </a:lnTo>
                  <a:lnTo>
                    <a:pt x="367766" y="1164577"/>
                  </a:lnTo>
                  <a:lnTo>
                    <a:pt x="306463" y="1164577"/>
                  </a:lnTo>
                  <a:lnTo>
                    <a:pt x="306463" y="1103287"/>
                  </a:lnTo>
                  <a:lnTo>
                    <a:pt x="245173" y="1103287"/>
                  </a:lnTo>
                  <a:lnTo>
                    <a:pt x="245173" y="1164577"/>
                  </a:lnTo>
                  <a:lnTo>
                    <a:pt x="245173" y="1225867"/>
                  </a:lnTo>
                  <a:lnTo>
                    <a:pt x="245173" y="1348460"/>
                  </a:lnTo>
                  <a:lnTo>
                    <a:pt x="183883" y="1348460"/>
                  </a:lnTo>
                  <a:lnTo>
                    <a:pt x="183883" y="1225867"/>
                  </a:lnTo>
                  <a:lnTo>
                    <a:pt x="245173" y="1225867"/>
                  </a:lnTo>
                  <a:lnTo>
                    <a:pt x="245173" y="1164577"/>
                  </a:lnTo>
                  <a:lnTo>
                    <a:pt x="183883" y="1164577"/>
                  </a:lnTo>
                  <a:lnTo>
                    <a:pt x="183883" y="1041996"/>
                  </a:lnTo>
                  <a:lnTo>
                    <a:pt x="122593" y="1041996"/>
                  </a:lnTo>
                  <a:lnTo>
                    <a:pt x="61290" y="1041996"/>
                  </a:lnTo>
                  <a:lnTo>
                    <a:pt x="61290" y="1164577"/>
                  </a:lnTo>
                  <a:lnTo>
                    <a:pt x="122593" y="1164577"/>
                  </a:lnTo>
                  <a:lnTo>
                    <a:pt x="122593" y="1287170"/>
                  </a:lnTo>
                  <a:lnTo>
                    <a:pt x="61290" y="1287170"/>
                  </a:lnTo>
                  <a:lnTo>
                    <a:pt x="61290" y="1348460"/>
                  </a:lnTo>
                  <a:lnTo>
                    <a:pt x="122593" y="1348460"/>
                  </a:lnTo>
                  <a:lnTo>
                    <a:pt x="122593" y="1409763"/>
                  </a:lnTo>
                  <a:lnTo>
                    <a:pt x="183883" y="1409763"/>
                  </a:lnTo>
                  <a:lnTo>
                    <a:pt x="183883" y="1471041"/>
                  </a:lnTo>
                  <a:lnTo>
                    <a:pt x="245173" y="1471041"/>
                  </a:lnTo>
                  <a:lnTo>
                    <a:pt x="306463" y="1471041"/>
                  </a:lnTo>
                  <a:lnTo>
                    <a:pt x="306463" y="1593634"/>
                  </a:lnTo>
                  <a:lnTo>
                    <a:pt x="367766" y="1593634"/>
                  </a:lnTo>
                  <a:lnTo>
                    <a:pt x="429056" y="1593634"/>
                  </a:lnTo>
                  <a:lnTo>
                    <a:pt x="429056" y="1654924"/>
                  </a:lnTo>
                  <a:lnTo>
                    <a:pt x="490347" y="1654924"/>
                  </a:lnTo>
                  <a:lnTo>
                    <a:pt x="490347" y="1716227"/>
                  </a:lnTo>
                  <a:lnTo>
                    <a:pt x="429056" y="1716227"/>
                  </a:lnTo>
                  <a:lnTo>
                    <a:pt x="429056" y="1777517"/>
                  </a:lnTo>
                  <a:lnTo>
                    <a:pt x="490359" y="1777517"/>
                  </a:lnTo>
                  <a:lnTo>
                    <a:pt x="551637" y="1777504"/>
                  </a:lnTo>
                  <a:lnTo>
                    <a:pt x="551637" y="1654924"/>
                  </a:lnTo>
                  <a:lnTo>
                    <a:pt x="490359" y="1654924"/>
                  </a:lnTo>
                  <a:lnTo>
                    <a:pt x="490359" y="1593634"/>
                  </a:lnTo>
                  <a:lnTo>
                    <a:pt x="490359" y="1532343"/>
                  </a:lnTo>
                  <a:lnTo>
                    <a:pt x="551637" y="1532343"/>
                  </a:lnTo>
                  <a:lnTo>
                    <a:pt x="551637" y="1471041"/>
                  </a:lnTo>
                  <a:lnTo>
                    <a:pt x="490347" y="1471041"/>
                  </a:lnTo>
                  <a:lnTo>
                    <a:pt x="490347" y="1532343"/>
                  </a:lnTo>
                  <a:lnTo>
                    <a:pt x="429056" y="1532343"/>
                  </a:lnTo>
                  <a:lnTo>
                    <a:pt x="429056" y="1409763"/>
                  </a:lnTo>
                  <a:lnTo>
                    <a:pt x="490359" y="1409763"/>
                  </a:lnTo>
                  <a:lnTo>
                    <a:pt x="490359" y="1348460"/>
                  </a:lnTo>
                  <a:lnTo>
                    <a:pt x="551637" y="1348460"/>
                  </a:lnTo>
                  <a:lnTo>
                    <a:pt x="551637" y="1287170"/>
                  </a:lnTo>
                  <a:close/>
                </a:path>
                <a:path w="551815" h="2023109" extrusionOk="0">
                  <a:moveTo>
                    <a:pt x="551637" y="122580"/>
                  </a:moveTo>
                  <a:lnTo>
                    <a:pt x="490347" y="122580"/>
                  </a:lnTo>
                  <a:lnTo>
                    <a:pt x="490347" y="183883"/>
                  </a:lnTo>
                  <a:lnTo>
                    <a:pt x="490347" y="245173"/>
                  </a:lnTo>
                  <a:lnTo>
                    <a:pt x="490347" y="306476"/>
                  </a:lnTo>
                  <a:lnTo>
                    <a:pt x="490347" y="490347"/>
                  </a:lnTo>
                  <a:lnTo>
                    <a:pt x="429056" y="490347"/>
                  </a:lnTo>
                  <a:lnTo>
                    <a:pt x="429056" y="306476"/>
                  </a:lnTo>
                  <a:lnTo>
                    <a:pt x="490347" y="306476"/>
                  </a:lnTo>
                  <a:lnTo>
                    <a:pt x="490347" y="245173"/>
                  </a:lnTo>
                  <a:lnTo>
                    <a:pt x="429056" y="245173"/>
                  </a:lnTo>
                  <a:lnTo>
                    <a:pt x="429056" y="306463"/>
                  </a:lnTo>
                  <a:lnTo>
                    <a:pt x="367766" y="306463"/>
                  </a:lnTo>
                  <a:lnTo>
                    <a:pt x="367766" y="612940"/>
                  </a:lnTo>
                  <a:lnTo>
                    <a:pt x="429056" y="612940"/>
                  </a:lnTo>
                  <a:lnTo>
                    <a:pt x="429056" y="674230"/>
                  </a:lnTo>
                  <a:lnTo>
                    <a:pt x="367766" y="674230"/>
                  </a:lnTo>
                  <a:lnTo>
                    <a:pt x="367766" y="735533"/>
                  </a:lnTo>
                  <a:lnTo>
                    <a:pt x="429056" y="735533"/>
                  </a:lnTo>
                  <a:lnTo>
                    <a:pt x="429056" y="796810"/>
                  </a:lnTo>
                  <a:lnTo>
                    <a:pt x="367766" y="796810"/>
                  </a:lnTo>
                  <a:lnTo>
                    <a:pt x="306463" y="796810"/>
                  </a:lnTo>
                  <a:lnTo>
                    <a:pt x="306463" y="735520"/>
                  </a:lnTo>
                  <a:lnTo>
                    <a:pt x="245186" y="735520"/>
                  </a:lnTo>
                  <a:lnTo>
                    <a:pt x="245186" y="674230"/>
                  </a:lnTo>
                  <a:lnTo>
                    <a:pt x="306463" y="674230"/>
                  </a:lnTo>
                  <a:lnTo>
                    <a:pt x="306463" y="490347"/>
                  </a:lnTo>
                  <a:lnTo>
                    <a:pt x="245173" y="490347"/>
                  </a:lnTo>
                  <a:lnTo>
                    <a:pt x="245173" y="674230"/>
                  </a:lnTo>
                  <a:lnTo>
                    <a:pt x="183883" y="674230"/>
                  </a:lnTo>
                  <a:lnTo>
                    <a:pt x="183883" y="735533"/>
                  </a:lnTo>
                  <a:lnTo>
                    <a:pt x="245173" y="735533"/>
                  </a:lnTo>
                  <a:lnTo>
                    <a:pt x="245173" y="796810"/>
                  </a:lnTo>
                  <a:lnTo>
                    <a:pt x="183883" y="796810"/>
                  </a:lnTo>
                  <a:lnTo>
                    <a:pt x="183883" y="919403"/>
                  </a:lnTo>
                  <a:lnTo>
                    <a:pt x="245173" y="919403"/>
                  </a:lnTo>
                  <a:lnTo>
                    <a:pt x="306463" y="919403"/>
                  </a:lnTo>
                  <a:lnTo>
                    <a:pt x="306463" y="858113"/>
                  </a:lnTo>
                  <a:lnTo>
                    <a:pt x="367766" y="858113"/>
                  </a:lnTo>
                  <a:lnTo>
                    <a:pt x="367766" y="980694"/>
                  </a:lnTo>
                  <a:lnTo>
                    <a:pt x="429056" y="980694"/>
                  </a:lnTo>
                  <a:lnTo>
                    <a:pt x="429056" y="919403"/>
                  </a:lnTo>
                  <a:lnTo>
                    <a:pt x="490347" y="919403"/>
                  </a:lnTo>
                  <a:lnTo>
                    <a:pt x="490347" y="1041996"/>
                  </a:lnTo>
                  <a:lnTo>
                    <a:pt x="551637" y="1041996"/>
                  </a:lnTo>
                  <a:lnTo>
                    <a:pt x="551637" y="919403"/>
                  </a:lnTo>
                  <a:lnTo>
                    <a:pt x="490359" y="919403"/>
                  </a:lnTo>
                  <a:lnTo>
                    <a:pt x="490359" y="674230"/>
                  </a:lnTo>
                  <a:lnTo>
                    <a:pt x="551637" y="674230"/>
                  </a:lnTo>
                  <a:lnTo>
                    <a:pt x="551637" y="183883"/>
                  </a:lnTo>
                  <a:lnTo>
                    <a:pt x="551637" y="122580"/>
                  </a:lnTo>
                  <a:close/>
                </a:path>
                <a:path w="551815" h="2023109" extrusionOk="0">
                  <a:moveTo>
                    <a:pt x="551637" y="0"/>
                  </a:moveTo>
                  <a:lnTo>
                    <a:pt x="490359" y="0"/>
                  </a:lnTo>
                  <a:lnTo>
                    <a:pt x="429056" y="0"/>
                  </a:lnTo>
                  <a:lnTo>
                    <a:pt x="367766" y="0"/>
                  </a:lnTo>
                  <a:lnTo>
                    <a:pt x="367766" y="183883"/>
                  </a:lnTo>
                  <a:lnTo>
                    <a:pt x="306463" y="183883"/>
                  </a:lnTo>
                  <a:lnTo>
                    <a:pt x="245173" y="183883"/>
                  </a:lnTo>
                  <a:lnTo>
                    <a:pt x="245173" y="245173"/>
                  </a:lnTo>
                  <a:lnTo>
                    <a:pt x="183883" y="245173"/>
                  </a:lnTo>
                  <a:lnTo>
                    <a:pt x="183883" y="367753"/>
                  </a:lnTo>
                  <a:lnTo>
                    <a:pt x="245173" y="367753"/>
                  </a:lnTo>
                  <a:lnTo>
                    <a:pt x="245173" y="429056"/>
                  </a:lnTo>
                  <a:lnTo>
                    <a:pt x="306463" y="429056"/>
                  </a:lnTo>
                  <a:lnTo>
                    <a:pt x="306463" y="367753"/>
                  </a:lnTo>
                  <a:lnTo>
                    <a:pt x="245186" y="367753"/>
                  </a:lnTo>
                  <a:lnTo>
                    <a:pt x="245186" y="245173"/>
                  </a:lnTo>
                  <a:lnTo>
                    <a:pt x="306463" y="245173"/>
                  </a:lnTo>
                  <a:lnTo>
                    <a:pt x="306463" y="306463"/>
                  </a:lnTo>
                  <a:lnTo>
                    <a:pt x="367766" y="306463"/>
                  </a:lnTo>
                  <a:lnTo>
                    <a:pt x="367766" y="245173"/>
                  </a:lnTo>
                  <a:lnTo>
                    <a:pt x="429056" y="245173"/>
                  </a:lnTo>
                  <a:lnTo>
                    <a:pt x="429056" y="183883"/>
                  </a:lnTo>
                  <a:lnTo>
                    <a:pt x="429056" y="61302"/>
                  </a:lnTo>
                  <a:lnTo>
                    <a:pt x="490347" y="61302"/>
                  </a:lnTo>
                  <a:lnTo>
                    <a:pt x="551637" y="61302"/>
                  </a:lnTo>
                  <a:lnTo>
                    <a:pt x="551637" y="0"/>
                  </a:lnTo>
                  <a:close/>
                </a:path>
              </a:pathLst>
            </a:custGeom>
            <a:solidFill>
              <a:srgbClr val="002D6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18303113" y="4789544"/>
              <a:ext cx="551815" cy="2023110"/>
            </a:xfrm>
            <a:custGeom>
              <a:avLst/>
              <a:gdLst/>
              <a:ahLst/>
              <a:cxnLst/>
              <a:rect l="l" t="t" r="r" b="b"/>
              <a:pathLst>
                <a:path w="551815" h="2023109" extrusionOk="0">
                  <a:moveTo>
                    <a:pt x="122593" y="1838807"/>
                  </a:moveTo>
                  <a:lnTo>
                    <a:pt x="61290" y="1838807"/>
                  </a:lnTo>
                  <a:lnTo>
                    <a:pt x="0" y="1838807"/>
                  </a:lnTo>
                  <a:lnTo>
                    <a:pt x="0" y="1900097"/>
                  </a:lnTo>
                  <a:lnTo>
                    <a:pt x="0" y="2022678"/>
                  </a:lnTo>
                  <a:lnTo>
                    <a:pt x="61290" y="2022678"/>
                  </a:lnTo>
                  <a:lnTo>
                    <a:pt x="122593" y="2022690"/>
                  </a:lnTo>
                  <a:lnTo>
                    <a:pt x="122593" y="1961400"/>
                  </a:lnTo>
                  <a:lnTo>
                    <a:pt x="61290" y="1961400"/>
                  </a:lnTo>
                  <a:lnTo>
                    <a:pt x="61290" y="1900097"/>
                  </a:lnTo>
                  <a:lnTo>
                    <a:pt x="122593" y="1900097"/>
                  </a:lnTo>
                  <a:lnTo>
                    <a:pt x="122593" y="1838807"/>
                  </a:lnTo>
                  <a:close/>
                </a:path>
                <a:path w="551815" h="2023109" extrusionOk="0">
                  <a:moveTo>
                    <a:pt x="122593" y="1532343"/>
                  </a:moveTo>
                  <a:lnTo>
                    <a:pt x="61290" y="1532343"/>
                  </a:lnTo>
                  <a:lnTo>
                    <a:pt x="61290" y="1593634"/>
                  </a:lnTo>
                  <a:lnTo>
                    <a:pt x="61290" y="1716214"/>
                  </a:lnTo>
                  <a:lnTo>
                    <a:pt x="122593" y="1716214"/>
                  </a:lnTo>
                  <a:lnTo>
                    <a:pt x="122593" y="1593634"/>
                  </a:lnTo>
                  <a:lnTo>
                    <a:pt x="122593" y="1532343"/>
                  </a:lnTo>
                  <a:close/>
                </a:path>
                <a:path w="551815" h="2023109" extrusionOk="0">
                  <a:moveTo>
                    <a:pt x="122593" y="735520"/>
                  </a:moveTo>
                  <a:lnTo>
                    <a:pt x="61290" y="735520"/>
                  </a:lnTo>
                  <a:lnTo>
                    <a:pt x="61290" y="796810"/>
                  </a:lnTo>
                  <a:lnTo>
                    <a:pt x="122593" y="796810"/>
                  </a:lnTo>
                  <a:lnTo>
                    <a:pt x="122593" y="735520"/>
                  </a:lnTo>
                  <a:close/>
                </a:path>
                <a:path w="551815" h="2023109" extrusionOk="0">
                  <a:moveTo>
                    <a:pt x="122593" y="122580"/>
                  </a:moveTo>
                  <a:lnTo>
                    <a:pt x="61290" y="122580"/>
                  </a:lnTo>
                  <a:lnTo>
                    <a:pt x="61290" y="183883"/>
                  </a:lnTo>
                  <a:lnTo>
                    <a:pt x="122593" y="183883"/>
                  </a:lnTo>
                  <a:lnTo>
                    <a:pt x="122593" y="122580"/>
                  </a:lnTo>
                  <a:close/>
                </a:path>
                <a:path w="551815" h="2023109" extrusionOk="0">
                  <a:moveTo>
                    <a:pt x="183883" y="1716227"/>
                  </a:moveTo>
                  <a:lnTo>
                    <a:pt x="122593" y="1716227"/>
                  </a:lnTo>
                  <a:lnTo>
                    <a:pt x="122593" y="1777517"/>
                  </a:lnTo>
                  <a:lnTo>
                    <a:pt x="183883" y="1777517"/>
                  </a:lnTo>
                  <a:lnTo>
                    <a:pt x="183883" y="1716227"/>
                  </a:lnTo>
                  <a:close/>
                </a:path>
                <a:path w="551815" h="2023109" extrusionOk="0">
                  <a:moveTo>
                    <a:pt x="183883" y="1409750"/>
                  </a:moveTo>
                  <a:lnTo>
                    <a:pt x="122593" y="1409750"/>
                  </a:lnTo>
                  <a:lnTo>
                    <a:pt x="61290" y="1409750"/>
                  </a:lnTo>
                  <a:lnTo>
                    <a:pt x="61290" y="1471041"/>
                  </a:lnTo>
                  <a:lnTo>
                    <a:pt x="122593" y="1471041"/>
                  </a:lnTo>
                  <a:lnTo>
                    <a:pt x="122593" y="1532331"/>
                  </a:lnTo>
                  <a:lnTo>
                    <a:pt x="183883" y="1532331"/>
                  </a:lnTo>
                  <a:lnTo>
                    <a:pt x="183883" y="1409750"/>
                  </a:lnTo>
                  <a:close/>
                </a:path>
                <a:path w="551815" h="2023109" extrusionOk="0">
                  <a:moveTo>
                    <a:pt x="245173" y="1961400"/>
                  </a:moveTo>
                  <a:lnTo>
                    <a:pt x="183883" y="1961400"/>
                  </a:lnTo>
                  <a:lnTo>
                    <a:pt x="183883" y="2022690"/>
                  </a:lnTo>
                  <a:lnTo>
                    <a:pt x="245173" y="2022690"/>
                  </a:lnTo>
                  <a:lnTo>
                    <a:pt x="245173" y="1961400"/>
                  </a:lnTo>
                  <a:close/>
                </a:path>
                <a:path w="551815" h="2023109" extrusionOk="0">
                  <a:moveTo>
                    <a:pt x="245173" y="1287170"/>
                  </a:moveTo>
                  <a:lnTo>
                    <a:pt x="183883" y="1287170"/>
                  </a:lnTo>
                  <a:lnTo>
                    <a:pt x="183883" y="1348460"/>
                  </a:lnTo>
                  <a:lnTo>
                    <a:pt x="245173" y="1348460"/>
                  </a:lnTo>
                  <a:lnTo>
                    <a:pt x="245173" y="1287170"/>
                  </a:lnTo>
                  <a:close/>
                </a:path>
                <a:path w="551815" h="2023109" extrusionOk="0">
                  <a:moveTo>
                    <a:pt x="245173" y="245173"/>
                  </a:moveTo>
                  <a:lnTo>
                    <a:pt x="183883" y="245173"/>
                  </a:lnTo>
                  <a:lnTo>
                    <a:pt x="183883" y="183883"/>
                  </a:lnTo>
                  <a:lnTo>
                    <a:pt x="122593" y="183883"/>
                  </a:lnTo>
                  <a:lnTo>
                    <a:pt x="122593" y="245173"/>
                  </a:lnTo>
                  <a:lnTo>
                    <a:pt x="61290" y="245173"/>
                  </a:lnTo>
                  <a:lnTo>
                    <a:pt x="61290" y="367753"/>
                  </a:lnTo>
                  <a:lnTo>
                    <a:pt x="122593" y="367753"/>
                  </a:lnTo>
                  <a:lnTo>
                    <a:pt x="122593" y="306463"/>
                  </a:lnTo>
                  <a:lnTo>
                    <a:pt x="183883" y="306463"/>
                  </a:lnTo>
                  <a:lnTo>
                    <a:pt x="183883" y="367753"/>
                  </a:lnTo>
                  <a:lnTo>
                    <a:pt x="245173" y="367753"/>
                  </a:lnTo>
                  <a:lnTo>
                    <a:pt x="245173" y="245173"/>
                  </a:lnTo>
                  <a:close/>
                </a:path>
                <a:path w="551815" h="2023109" extrusionOk="0">
                  <a:moveTo>
                    <a:pt x="306476" y="796810"/>
                  </a:moveTo>
                  <a:lnTo>
                    <a:pt x="245173" y="796810"/>
                  </a:lnTo>
                  <a:lnTo>
                    <a:pt x="245173" y="858113"/>
                  </a:lnTo>
                  <a:lnTo>
                    <a:pt x="183883" y="858113"/>
                  </a:lnTo>
                  <a:lnTo>
                    <a:pt x="122593" y="858113"/>
                  </a:lnTo>
                  <a:lnTo>
                    <a:pt x="61290" y="858113"/>
                  </a:lnTo>
                  <a:lnTo>
                    <a:pt x="61290" y="919403"/>
                  </a:lnTo>
                  <a:lnTo>
                    <a:pt x="122593" y="919403"/>
                  </a:lnTo>
                  <a:lnTo>
                    <a:pt x="122593" y="980694"/>
                  </a:lnTo>
                  <a:lnTo>
                    <a:pt x="61290" y="980694"/>
                  </a:lnTo>
                  <a:lnTo>
                    <a:pt x="61290" y="1164577"/>
                  </a:lnTo>
                  <a:lnTo>
                    <a:pt x="122593" y="1164577"/>
                  </a:lnTo>
                  <a:lnTo>
                    <a:pt x="122593" y="1103287"/>
                  </a:lnTo>
                  <a:lnTo>
                    <a:pt x="183883" y="1103287"/>
                  </a:lnTo>
                  <a:lnTo>
                    <a:pt x="183883" y="1041996"/>
                  </a:lnTo>
                  <a:lnTo>
                    <a:pt x="245173" y="1041996"/>
                  </a:lnTo>
                  <a:lnTo>
                    <a:pt x="245173" y="980694"/>
                  </a:lnTo>
                  <a:lnTo>
                    <a:pt x="183883" y="980694"/>
                  </a:lnTo>
                  <a:lnTo>
                    <a:pt x="183883" y="919403"/>
                  </a:lnTo>
                  <a:lnTo>
                    <a:pt x="245173" y="919403"/>
                  </a:lnTo>
                  <a:lnTo>
                    <a:pt x="306476" y="919403"/>
                  </a:lnTo>
                  <a:lnTo>
                    <a:pt x="306476" y="796810"/>
                  </a:lnTo>
                  <a:close/>
                </a:path>
                <a:path w="551815" h="2023109" extrusionOk="0">
                  <a:moveTo>
                    <a:pt x="306476" y="367753"/>
                  </a:moveTo>
                  <a:lnTo>
                    <a:pt x="245173" y="367753"/>
                  </a:lnTo>
                  <a:lnTo>
                    <a:pt x="245173" y="429056"/>
                  </a:lnTo>
                  <a:lnTo>
                    <a:pt x="306476" y="429056"/>
                  </a:lnTo>
                  <a:lnTo>
                    <a:pt x="306476" y="367753"/>
                  </a:lnTo>
                  <a:close/>
                </a:path>
                <a:path w="551815" h="2023109" extrusionOk="0">
                  <a:moveTo>
                    <a:pt x="306476" y="183883"/>
                  </a:moveTo>
                  <a:lnTo>
                    <a:pt x="245173" y="183883"/>
                  </a:lnTo>
                  <a:lnTo>
                    <a:pt x="245173" y="245173"/>
                  </a:lnTo>
                  <a:lnTo>
                    <a:pt x="306476" y="245173"/>
                  </a:lnTo>
                  <a:lnTo>
                    <a:pt x="306476" y="183883"/>
                  </a:lnTo>
                  <a:close/>
                </a:path>
                <a:path w="551815" h="2023109" extrusionOk="0">
                  <a:moveTo>
                    <a:pt x="306476" y="0"/>
                  </a:moveTo>
                  <a:lnTo>
                    <a:pt x="245173" y="0"/>
                  </a:lnTo>
                  <a:lnTo>
                    <a:pt x="183883" y="0"/>
                  </a:lnTo>
                  <a:lnTo>
                    <a:pt x="122593" y="0"/>
                  </a:lnTo>
                  <a:lnTo>
                    <a:pt x="122593" y="61302"/>
                  </a:lnTo>
                  <a:lnTo>
                    <a:pt x="183883" y="61302"/>
                  </a:lnTo>
                  <a:lnTo>
                    <a:pt x="245173" y="61302"/>
                  </a:lnTo>
                  <a:lnTo>
                    <a:pt x="245173" y="122580"/>
                  </a:lnTo>
                  <a:lnTo>
                    <a:pt x="306476" y="122580"/>
                  </a:lnTo>
                  <a:lnTo>
                    <a:pt x="306476" y="0"/>
                  </a:lnTo>
                  <a:close/>
                </a:path>
                <a:path w="551815" h="2023109" extrusionOk="0">
                  <a:moveTo>
                    <a:pt x="367766" y="1838807"/>
                  </a:moveTo>
                  <a:lnTo>
                    <a:pt x="306476" y="1838807"/>
                  </a:lnTo>
                  <a:lnTo>
                    <a:pt x="306476" y="1777517"/>
                  </a:lnTo>
                  <a:lnTo>
                    <a:pt x="245173" y="1777517"/>
                  </a:lnTo>
                  <a:lnTo>
                    <a:pt x="245173" y="1838820"/>
                  </a:lnTo>
                  <a:lnTo>
                    <a:pt x="306476" y="1838820"/>
                  </a:lnTo>
                  <a:lnTo>
                    <a:pt x="306476" y="1900097"/>
                  </a:lnTo>
                  <a:lnTo>
                    <a:pt x="367766" y="1900097"/>
                  </a:lnTo>
                  <a:lnTo>
                    <a:pt x="367766" y="1838807"/>
                  </a:lnTo>
                  <a:close/>
                </a:path>
                <a:path w="551815" h="2023109" extrusionOk="0">
                  <a:moveTo>
                    <a:pt x="367766" y="674230"/>
                  </a:moveTo>
                  <a:lnTo>
                    <a:pt x="306476" y="674230"/>
                  </a:lnTo>
                  <a:lnTo>
                    <a:pt x="245173" y="674230"/>
                  </a:lnTo>
                  <a:lnTo>
                    <a:pt x="245173" y="490347"/>
                  </a:lnTo>
                  <a:lnTo>
                    <a:pt x="183883" y="490347"/>
                  </a:lnTo>
                  <a:lnTo>
                    <a:pt x="183883" y="367753"/>
                  </a:lnTo>
                  <a:lnTo>
                    <a:pt x="122593" y="367753"/>
                  </a:lnTo>
                  <a:lnTo>
                    <a:pt x="122593" y="429056"/>
                  </a:lnTo>
                  <a:lnTo>
                    <a:pt x="61290" y="429056"/>
                  </a:lnTo>
                  <a:lnTo>
                    <a:pt x="61290" y="490347"/>
                  </a:lnTo>
                  <a:lnTo>
                    <a:pt x="122593" y="490347"/>
                  </a:lnTo>
                  <a:lnTo>
                    <a:pt x="122593" y="551637"/>
                  </a:lnTo>
                  <a:lnTo>
                    <a:pt x="183883" y="551637"/>
                  </a:lnTo>
                  <a:lnTo>
                    <a:pt x="183883" y="612940"/>
                  </a:lnTo>
                  <a:lnTo>
                    <a:pt x="122593" y="612940"/>
                  </a:lnTo>
                  <a:lnTo>
                    <a:pt x="122593" y="551637"/>
                  </a:lnTo>
                  <a:lnTo>
                    <a:pt x="61290" y="551637"/>
                  </a:lnTo>
                  <a:lnTo>
                    <a:pt x="61290" y="674217"/>
                  </a:lnTo>
                  <a:lnTo>
                    <a:pt x="122593" y="674217"/>
                  </a:lnTo>
                  <a:lnTo>
                    <a:pt x="122593" y="735520"/>
                  </a:lnTo>
                  <a:lnTo>
                    <a:pt x="183883" y="735520"/>
                  </a:lnTo>
                  <a:lnTo>
                    <a:pt x="183883" y="796810"/>
                  </a:lnTo>
                  <a:lnTo>
                    <a:pt x="245173" y="796810"/>
                  </a:lnTo>
                  <a:lnTo>
                    <a:pt x="245173" y="735533"/>
                  </a:lnTo>
                  <a:lnTo>
                    <a:pt x="306476" y="735533"/>
                  </a:lnTo>
                  <a:lnTo>
                    <a:pt x="306476" y="796810"/>
                  </a:lnTo>
                  <a:lnTo>
                    <a:pt x="367766" y="796810"/>
                  </a:lnTo>
                  <a:lnTo>
                    <a:pt x="367766" y="674230"/>
                  </a:lnTo>
                  <a:close/>
                </a:path>
                <a:path w="551815" h="2023109" extrusionOk="0">
                  <a:moveTo>
                    <a:pt x="367766" y="306463"/>
                  </a:moveTo>
                  <a:lnTo>
                    <a:pt x="306476" y="306463"/>
                  </a:lnTo>
                  <a:lnTo>
                    <a:pt x="306476" y="367753"/>
                  </a:lnTo>
                  <a:lnTo>
                    <a:pt x="367766" y="367753"/>
                  </a:lnTo>
                  <a:lnTo>
                    <a:pt x="367766" y="306463"/>
                  </a:lnTo>
                  <a:close/>
                </a:path>
                <a:path w="551815" h="2023109" extrusionOk="0">
                  <a:moveTo>
                    <a:pt x="490347" y="1838807"/>
                  </a:moveTo>
                  <a:lnTo>
                    <a:pt x="429056" y="1838807"/>
                  </a:lnTo>
                  <a:lnTo>
                    <a:pt x="429056" y="1900097"/>
                  </a:lnTo>
                  <a:lnTo>
                    <a:pt x="490347" y="1900097"/>
                  </a:lnTo>
                  <a:lnTo>
                    <a:pt x="490347" y="1838807"/>
                  </a:lnTo>
                  <a:close/>
                </a:path>
                <a:path w="551815" h="2023109" extrusionOk="0">
                  <a:moveTo>
                    <a:pt x="490347" y="1532343"/>
                  </a:moveTo>
                  <a:lnTo>
                    <a:pt x="429069" y="1532343"/>
                  </a:lnTo>
                  <a:lnTo>
                    <a:pt x="429069" y="1409750"/>
                  </a:lnTo>
                  <a:lnTo>
                    <a:pt x="367766" y="1409750"/>
                  </a:lnTo>
                  <a:lnTo>
                    <a:pt x="367766" y="1348460"/>
                  </a:lnTo>
                  <a:lnTo>
                    <a:pt x="306476" y="1348460"/>
                  </a:lnTo>
                  <a:lnTo>
                    <a:pt x="245173" y="1348460"/>
                  </a:lnTo>
                  <a:lnTo>
                    <a:pt x="245173" y="1409763"/>
                  </a:lnTo>
                  <a:lnTo>
                    <a:pt x="306476" y="1409763"/>
                  </a:lnTo>
                  <a:lnTo>
                    <a:pt x="306476" y="1471041"/>
                  </a:lnTo>
                  <a:lnTo>
                    <a:pt x="367766" y="1471041"/>
                  </a:lnTo>
                  <a:lnTo>
                    <a:pt x="367766" y="1532343"/>
                  </a:lnTo>
                  <a:lnTo>
                    <a:pt x="306476" y="1532343"/>
                  </a:lnTo>
                  <a:lnTo>
                    <a:pt x="245173" y="1532343"/>
                  </a:lnTo>
                  <a:lnTo>
                    <a:pt x="183883" y="1532343"/>
                  </a:lnTo>
                  <a:lnTo>
                    <a:pt x="183883" y="1593634"/>
                  </a:lnTo>
                  <a:lnTo>
                    <a:pt x="183883" y="1716214"/>
                  </a:lnTo>
                  <a:lnTo>
                    <a:pt x="245173" y="1716214"/>
                  </a:lnTo>
                  <a:lnTo>
                    <a:pt x="306476" y="1716227"/>
                  </a:lnTo>
                  <a:lnTo>
                    <a:pt x="306476" y="1777504"/>
                  </a:lnTo>
                  <a:lnTo>
                    <a:pt x="367766" y="1777504"/>
                  </a:lnTo>
                  <a:lnTo>
                    <a:pt x="429069" y="1777517"/>
                  </a:lnTo>
                  <a:lnTo>
                    <a:pt x="490347" y="1777504"/>
                  </a:lnTo>
                  <a:lnTo>
                    <a:pt x="490347" y="1654924"/>
                  </a:lnTo>
                  <a:lnTo>
                    <a:pt x="429056" y="1654924"/>
                  </a:lnTo>
                  <a:lnTo>
                    <a:pt x="429056" y="1716227"/>
                  </a:lnTo>
                  <a:lnTo>
                    <a:pt x="367766" y="1716227"/>
                  </a:lnTo>
                  <a:lnTo>
                    <a:pt x="367766" y="1654924"/>
                  </a:lnTo>
                  <a:lnTo>
                    <a:pt x="306476" y="1654924"/>
                  </a:lnTo>
                  <a:lnTo>
                    <a:pt x="245173" y="1654924"/>
                  </a:lnTo>
                  <a:lnTo>
                    <a:pt x="245173" y="1593634"/>
                  </a:lnTo>
                  <a:lnTo>
                    <a:pt x="306476" y="1593634"/>
                  </a:lnTo>
                  <a:lnTo>
                    <a:pt x="367766" y="1593634"/>
                  </a:lnTo>
                  <a:lnTo>
                    <a:pt x="429056" y="1593634"/>
                  </a:lnTo>
                  <a:lnTo>
                    <a:pt x="490347" y="1593634"/>
                  </a:lnTo>
                  <a:lnTo>
                    <a:pt x="490347" y="1532343"/>
                  </a:lnTo>
                  <a:close/>
                </a:path>
                <a:path w="551815" h="2023109" extrusionOk="0">
                  <a:moveTo>
                    <a:pt x="490347" y="674230"/>
                  </a:moveTo>
                  <a:lnTo>
                    <a:pt x="429056" y="674230"/>
                  </a:lnTo>
                  <a:lnTo>
                    <a:pt x="429056" y="858113"/>
                  </a:lnTo>
                  <a:lnTo>
                    <a:pt x="429056" y="1103287"/>
                  </a:lnTo>
                  <a:lnTo>
                    <a:pt x="429056" y="1164577"/>
                  </a:lnTo>
                  <a:lnTo>
                    <a:pt x="367766" y="1164577"/>
                  </a:lnTo>
                  <a:lnTo>
                    <a:pt x="367766" y="1103287"/>
                  </a:lnTo>
                  <a:lnTo>
                    <a:pt x="429056" y="1103287"/>
                  </a:lnTo>
                  <a:lnTo>
                    <a:pt x="429056" y="858113"/>
                  </a:lnTo>
                  <a:lnTo>
                    <a:pt x="367766" y="858113"/>
                  </a:lnTo>
                  <a:lnTo>
                    <a:pt x="367766" y="1041996"/>
                  </a:lnTo>
                  <a:lnTo>
                    <a:pt x="306476" y="1041996"/>
                  </a:lnTo>
                  <a:lnTo>
                    <a:pt x="245173" y="1041996"/>
                  </a:lnTo>
                  <a:lnTo>
                    <a:pt x="245173" y="1103287"/>
                  </a:lnTo>
                  <a:lnTo>
                    <a:pt x="183883" y="1103287"/>
                  </a:lnTo>
                  <a:lnTo>
                    <a:pt x="183883" y="1164577"/>
                  </a:lnTo>
                  <a:lnTo>
                    <a:pt x="122593" y="1164577"/>
                  </a:lnTo>
                  <a:lnTo>
                    <a:pt x="122593" y="1225867"/>
                  </a:lnTo>
                  <a:lnTo>
                    <a:pt x="183883" y="1225867"/>
                  </a:lnTo>
                  <a:lnTo>
                    <a:pt x="183883" y="1164590"/>
                  </a:lnTo>
                  <a:lnTo>
                    <a:pt x="245173" y="1164590"/>
                  </a:lnTo>
                  <a:lnTo>
                    <a:pt x="306476" y="1164577"/>
                  </a:lnTo>
                  <a:lnTo>
                    <a:pt x="306476" y="1225867"/>
                  </a:lnTo>
                  <a:lnTo>
                    <a:pt x="245173" y="1225867"/>
                  </a:lnTo>
                  <a:lnTo>
                    <a:pt x="245173" y="1287170"/>
                  </a:lnTo>
                  <a:lnTo>
                    <a:pt x="306476" y="1287170"/>
                  </a:lnTo>
                  <a:lnTo>
                    <a:pt x="367766" y="1287170"/>
                  </a:lnTo>
                  <a:lnTo>
                    <a:pt x="367766" y="1225867"/>
                  </a:lnTo>
                  <a:lnTo>
                    <a:pt x="429056" y="1225867"/>
                  </a:lnTo>
                  <a:lnTo>
                    <a:pt x="429056" y="1287170"/>
                  </a:lnTo>
                  <a:lnTo>
                    <a:pt x="490347" y="1287170"/>
                  </a:lnTo>
                  <a:lnTo>
                    <a:pt x="490347" y="1225867"/>
                  </a:lnTo>
                  <a:lnTo>
                    <a:pt x="429069" y="1225867"/>
                  </a:lnTo>
                  <a:lnTo>
                    <a:pt x="429069" y="1164590"/>
                  </a:lnTo>
                  <a:lnTo>
                    <a:pt x="490347" y="1164590"/>
                  </a:lnTo>
                  <a:lnTo>
                    <a:pt x="490347" y="1103287"/>
                  </a:lnTo>
                  <a:lnTo>
                    <a:pt x="429069" y="1103287"/>
                  </a:lnTo>
                  <a:lnTo>
                    <a:pt x="429069" y="919403"/>
                  </a:lnTo>
                  <a:lnTo>
                    <a:pt x="490347" y="919403"/>
                  </a:lnTo>
                  <a:lnTo>
                    <a:pt x="490347" y="674230"/>
                  </a:lnTo>
                  <a:close/>
                </a:path>
                <a:path w="551815" h="2023109" extrusionOk="0">
                  <a:moveTo>
                    <a:pt x="490347" y="551637"/>
                  </a:moveTo>
                  <a:lnTo>
                    <a:pt x="429056" y="551637"/>
                  </a:lnTo>
                  <a:lnTo>
                    <a:pt x="429056" y="612940"/>
                  </a:lnTo>
                  <a:lnTo>
                    <a:pt x="490347" y="612940"/>
                  </a:lnTo>
                  <a:lnTo>
                    <a:pt x="490347" y="551637"/>
                  </a:lnTo>
                  <a:close/>
                </a:path>
                <a:path w="551815" h="2023109" extrusionOk="0">
                  <a:moveTo>
                    <a:pt x="551649" y="0"/>
                  </a:moveTo>
                  <a:lnTo>
                    <a:pt x="490347" y="0"/>
                  </a:lnTo>
                  <a:lnTo>
                    <a:pt x="490347" y="61302"/>
                  </a:lnTo>
                  <a:lnTo>
                    <a:pt x="429069" y="61302"/>
                  </a:lnTo>
                  <a:lnTo>
                    <a:pt x="429069" y="0"/>
                  </a:lnTo>
                  <a:lnTo>
                    <a:pt x="367766" y="0"/>
                  </a:lnTo>
                  <a:lnTo>
                    <a:pt x="367766" y="122580"/>
                  </a:lnTo>
                  <a:lnTo>
                    <a:pt x="306476" y="122580"/>
                  </a:lnTo>
                  <a:lnTo>
                    <a:pt x="306476" y="183883"/>
                  </a:lnTo>
                  <a:lnTo>
                    <a:pt x="367766" y="183883"/>
                  </a:lnTo>
                  <a:lnTo>
                    <a:pt x="367766" y="306463"/>
                  </a:lnTo>
                  <a:lnTo>
                    <a:pt x="429056" y="306463"/>
                  </a:lnTo>
                  <a:lnTo>
                    <a:pt x="429056" y="367753"/>
                  </a:lnTo>
                  <a:lnTo>
                    <a:pt x="367766" y="367753"/>
                  </a:lnTo>
                  <a:lnTo>
                    <a:pt x="367766" y="429056"/>
                  </a:lnTo>
                  <a:lnTo>
                    <a:pt x="306476" y="429056"/>
                  </a:lnTo>
                  <a:lnTo>
                    <a:pt x="306476" y="612940"/>
                  </a:lnTo>
                  <a:lnTo>
                    <a:pt x="367766" y="612940"/>
                  </a:lnTo>
                  <a:lnTo>
                    <a:pt x="367766" y="490347"/>
                  </a:lnTo>
                  <a:lnTo>
                    <a:pt x="429069" y="490347"/>
                  </a:lnTo>
                  <a:lnTo>
                    <a:pt x="429069" y="367753"/>
                  </a:lnTo>
                  <a:lnTo>
                    <a:pt x="490347" y="367753"/>
                  </a:lnTo>
                  <a:lnTo>
                    <a:pt x="490347" y="429044"/>
                  </a:lnTo>
                  <a:lnTo>
                    <a:pt x="551649" y="429044"/>
                  </a:lnTo>
                  <a:lnTo>
                    <a:pt x="551649" y="306463"/>
                  </a:lnTo>
                  <a:lnTo>
                    <a:pt x="490347" y="306463"/>
                  </a:lnTo>
                  <a:lnTo>
                    <a:pt x="429069" y="306463"/>
                  </a:lnTo>
                  <a:lnTo>
                    <a:pt x="429069" y="183883"/>
                  </a:lnTo>
                  <a:lnTo>
                    <a:pt x="490347" y="183883"/>
                  </a:lnTo>
                  <a:lnTo>
                    <a:pt x="490347" y="245173"/>
                  </a:lnTo>
                  <a:lnTo>
                    <a:pt x="551649" y="245173"/>
                  </a:lnTo>
                  <a:lnTo>
                    <a:pt x="551649" y="183883"/>
                  </a:lnTo>
                  <a:lnTo>
                    <a:pt x="551649" y="0"/>
                  </a:lnTo>
                  <a:close/>
                </a:path>
              </a:pathLst>
            </a:custGeom>
            <a:solidFill>
              <a:srgbClr val="002D6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18793460" y="4789544"/>
              <a:ext cx="490855" cy="2023110"/>
            </a:xfrm>
            <a:custGeom>
              <a:avLst/>
              <a:gdLst/>
              <a:ahLst/>
              <a:cxnLst/>
              <a:rect l="l" t="t" r="r" b="b"/>
              <a:pathLst>
                <a:path w="490855" h="2023109" extrusionOk="0">
                  <a:moveTo>
                    <a:pt x="61302" y="1900097"/>
                  </a:moveTo>
                  <a:lnTo>
                    <a:pt x="0" y="1900097"/>
                  </a:lnTo>
                  <a:lnTo>
                    <a:pt x="0" y="1961400"/>
                  </a:lnTo>
                  <a:lnTo>
                    <a:pt x="61302" y="1961400"/>
                  </a:lnTo>
                  <a:lnTo>
                    <a:pt x="61302" y="1900097"/>
                  </a:lnTo>
                  <a:close/>
                </a:path>
                <a:path w="490855" h="2023109" extrusionOk="0">
                  <a:moveTo>
                    <a:pt x="61302" y="1409750"/>
                  </a:moveTo>
                  <a:lnTo>
                    <a:pt x="0" y="1409750"/>
                  </a:lnTo>
                  <a:lnTo>
                    <a:pt x="0" y="1471041"/>
                  </a:lnTo>
                  <a:lnTo>
                    <a:pt x="61302" y="1471041"/>
                  </a:lnTo>
                  <a:lnTo>
                    <a:pt x="61302" y="1409750"/>
                  </a:lnTo>
                  <a:close/>
                </a:path>
                <a:path w="490855" h="2023109" extrusionOk="0">
                  <a:moveTo>
                    <a:pt x="61302" y="306463"/>
                  </a:moveTo>
                  <a:lnTo>
                    <a:pt x="0" y="306463"/>
                  </a:lnTo>
                  <a:lnTo>
                    <a:pt x="0" y="429044"/>
                  </a:lnTo>
                  <a:lnTo>
                    <a:pt x="61302" y="429044"/>
                  </a:lnTo>
                  <a:lnTo>
                    <a:pt x="61302" y="306463"/>
                  </a:lnTo>
                  <a:close/>
                </a:path>
                <a:path w="490855" h="2023109" extrusionOk="0">
                  <a:moveTo>
                    <a:pt x="122593" y="1287170"/>
                  </a:moveTo>
                  <a:lnTo>
                    <a:pt x="61302" y="1287170"/>
                  </a:lnTo>
                  <a:lnTo>
                    <a:pt x="61302" y="1348460"/>
                  </a:lnTo>
                  <a:lnTo>
                    <a:pt x="122593" y="1348460"/>
                  </a:lnTo>
                  <a:lnTo>
                    <a:pt x="122593" y="1287170"/>
                  </a:lnTo>
                  <a:close/>
                </a:path>
                <a:path w="490855" h="2023109" extrusionOk="0">
                  <a:moveTo>
                    <a:pt x="122593" y="796810"/>
                  </a:moveTo>
                  <a:lnTo>
                    <a:pt x="61302" y="796810"/>
                  </a:lnTo>
                  <a:lnTo>
                    <a:pt x="61302" y="858113"/>
                  </a:lnTo>
                  <a:lnTo>
                    <a:pt x="122593" y="858113"/>
                  </a:lnTo>
                  <a:lnTo>
                    <a:pt x="122593" y="796810"/>
                  </a:lnTo>
                  <a:close/>
                </a:path>
                <a:path w="490855" h="2023109" extrusionOk="0">
                  <a:moveTo>
                    <a:pt x="183883" y="1961400"/>
                  </a:moveTo>
                  <a:lnTo>
                    <a:pt x="122593" y="1961400"/>
                  </a:lnTo>
                  <a:lnTo>
                    <a:pt x="61302" y="1961400"/>
                  </a:lnTo>
                  <a:lnTo>
                    <a:pt x="61302" y="2022690"/>
                  </a:lnTo>
                  <a:lnTo>
                    <a:pt x="122580" y="2022690"/>
                  </a:lnTo>
                  <a:lnTo>
                    <a:pt x="183883" y="2022690"/>
                  </a:lnTo>
                  <a:lnTo>
                    <a:pt x="183883" y="1961400"/>
                  </a:lnTo>
                  <a:close/>
                </a:path>
                <a:path w="490855" h="2023109" extrusionOk="0">
                  <a:moveTo>
                    <a:pt x="183883" y="1838807"/>
                  </a:moveTo>
                  <a:lnTo>
                    <a:pt x="122593" y="1838807"/>
                  </a:lnTo>
                  <a:lnTo>
                    <a:pt x="122593" y="1777517"/>
                  </a:lnTo>
                  <a:lnTo>
                    <a:pt x="61302" y="1777517"/>
                  </a:lnTo>
                  <a:lnTo>
                    <a:pt x="61302" y="1838820"/>
                  </a:lnTo>
                  <a:lnTo>
                    <a:pt x="122580" y="1838820"/>
                  </a:lnTo>
                  <a:lnTo>
                    <a:pt x="122580" y="1900097"/>
                  </a:lnTo>
                  <a:lnTo>
                    <a:pt x="183883" y="1900097"/>
                  </a:lnTo>
                  <a:lnTo>
                    <a:pt x="183883" y="1838807"/>
                  </a:lnTo>
                  <a:close/>
                </a:path>
                <a:path w="490855" h="2023109" extrusionOk="0">
                  <a:moveTo>
                    <a:pt x="183883" y="122580"/>
                  </a:moveTo>
                  <a:lnTo>
                    <a:pt x="122580" y="122580"/>
                  </a:lnTo>
                  <a:lnTo>
                    <a:pt x="122580" y="183883"/>
                  </a:lnTo>
                  <a:lnTo>
                    <a:pt x="61302" y="183883"/>
                  </a:lnTo>
                  <a:lnTo>
                    <a:pt x="61302" y="306463"/>
                  </a:lnTo>
                  <a:lnTo>
                    <a:pt x="122580" y="306463"/>
                  </a:lnTo>
                  <a:lnTo>
                    <a:pt x="183883" y="306463"/>
                  </a:lnTo>
                  <a:lnTo>
                    <a:pt x="183883" y="183883"/>
                  </a:lnTo>
                  <a:lnTo>
                    <a:pt x="183883" y="122580"/>
                  </a:lnTo>
                  <a:close/>
                </a:path>
                <a:path w="490855" h="2023109" extrusionOk="0">
                  <a:moveTo>
                    <a:pt x="245173" y="1164577"/>
                  </a:moveTo>
                  <a:lnTo>
                    <a:pt x="183883" y="1164577"/>
                  </a:lnTo>
                  <a:lnTo>
                    <a:pt x="183883" y="1287157"/>
                  </a:lnTo>
                  <a:lnTo>
                    <a:pt x="245173" y="1287157"/>
                  </a:lnTo>
                  <a:lnTo>
                    <a:pt x="245173" y="1164577"/>
                  </a:lnTo>
                  <a:close/>
                </a:path>
                <a:path w="490855" h="2023109" extrusionOk="0">
                  <a:moveTo>
                    <a:pt x="306476" y="1593634"/>
                  </a:moveTo>
                  <a:lnTo>
                    <a:pt x="245173" y="1593634"/>
                  </a:lnTo>
                  <a:lnTo>
                    <a:pt x="245173" y="1654924"/>
                  </a:lnTo>
                  <a:lnTo>
                    <a:pt x="306476" y="1654924"/>
                  </a:lnTo>
                  <a:lnTo>
                    <a:pt x="306476" y="1593634"/>
                  </a:lnTo>
                  <a:close/>
                </a:path>
                <a:path w="490855" h="2023109" extrusionOk="0">
                  <a:moveTo>
                    <a:pt x="429056" y="1164577"/>
                  </a:moveTo>
                  <a:lnTo>
                    <a:pt x="367766" y="1164577"/>
                  </a:lnTo>
                  <a:lnTo>
                    <a:pt x="367766" y="1103287"/>
                  </a:lnTo>
                  <a:lnTo>
                    <a:pt x="306476" y="1103287"/>
                  </a:lnTo>
                  <a:lnTo>
                    <a:pt x="306476" y="1164590"/>
                  </a:lnTo>
                  <a:lnTo>
                    <a:pt x="367766" y="1164590"/>
                  </a:lnTo>
                  <a:lnTo>
                    <a:pt x="367766" y="1287170"/>
                  </a:lnTo>
                  <a:lnTo>
                    <a:pt x="306476" y="1287170"/>
                  </a:lnTo>
                  <a:lnTo>
                    <a:pt x="306476" y="1348460"/>
                  </a:lnTo>
                  <a:lnTo>
                    <a:pt x="306476" y="1409750"/>
                  </a:lnTo>
                  <a:lnTo>
                    <a:pt x="245173" y="1409750"/>
                  </a:lnTo>
                  <a:lnTo>
                    <a:pt x="245173" y="1348460"/>
                  </a:lnTo>
                  <a:lnTo>
                    <a:pt x="183883" y="1348460"/>
                  </a:lnTo>
                  <a:lnTo>
                    <a:pt x="183883" y="1471041"/>
                  </a:lnTo>
                  <a:lnTo>
                    <a:pt x="122593" y="1471041"/>
                  </a:lnTo>
                  <a:lnTo>
                    <a:pt x="61302" y="1471041"/>
                  </a:lnTo>
                  <a:lnTo>
                    <a:pt x="61302" y="1532343"/>
                  </a:lnTo>
                  <a:lnTo>
                    <a:pt x="0" y="1532343"/>
                  </a:lnTo>
                  <a:lnTo>
                    <a:pt x="0" y="1593634"/>
                  </a:lnTo>
                  <a:lnTo>
                    <a:pt x="0" y="1777504"/>
                  </a:lnTo>
                  <a:lnTo>
                    <a:pt x="61302" y="1777504"/>
                  </a:lnTo>
                  <a:lnTo>
                    <a:pt x="61302" y="1716214"/>
                  </a:lnTo>
                  <a:lnTo>
                    <a:pt x="122580" y="1716214"/>
                  </a:lnTo>
                  <a:lnTo>
                    <a:pt x="122580" y="1777504"/>
                  </a:lnTo>
                  <a:lnTo>
                    <a:pt x="183883" y="1777504"/>
                  </a:lnTo>
                  <a:lnTo>
                    <a:pt x="183883" y="1838807"/>
                  </a:lnTo>
                  <a:lnTo>
                    <a:pt x="245173" y="1838807"/>
                  </a:lnTo>
                  <a:lnTo>
                    <a:pt x="245173" y="1777517"/>
                  </a:lnTo>
                  <a:lnTo>
                    <a:pt x="306476" y="1777517"/>
                  </a:lnTo>
                  <a:lnTo>
                    <a:pt x="306476" y="1900097"/>
                  </a:lnTo>
                  <a:lnTo>
                    <a:pt x="245173" y="1900097"/>
                  </a:lnTo>
                  <a:lnTo>
                    <a:pt x="183883" y="1900097"/>
                  </a:lnTo>
                  <a:lnTo>
                    <a:pt x="183883" y="1961400"/>
                  </a:lnTo>
                  <a:lnTo>
                    <a:pt x="245173" y="1961400"/>
                  </a:lnTo>
                  <a:lnTo>
                    <a:pt x="245173" y="2022678"/>
                  </a:lnTo>
                  <a:lnTo>
                    <a:pt x="306476" y="2022678"/>
                  </a:lnTo>
                  <a:lnTo>
                    <a:pt x="367766" y="2022678"/>
                  </a:lnTo>
                  <a:lnTo>
                    <a:pt x="367766" y="1961400"/>
                  </a:lnTo>
                  <a:lnTo>
                    <a:pt x="429056" y="1961400"/>
                  </a:lnTo>
                  <a:lnTo>
                    <a:pt x="429056" y="1900097"/>
                  </a:lnTo>
                  <a:lnTo>
                    <a:pt x="429056" y="1593634"/>
                  </a:lnTo>
                  <a:lnTo>
                    <a:pt x="429056" y="1409750"/>
                  </a:lnTo>
                  <a:lnTo>
                    <a:pt x="367766" y="1409750"/>
                  </a:lnTo>
                  <a:lnTo>
                    <a:pt x="367766" y="1471041"/>
                  </a:lnTo>
                  <a:lnTo>
                    <a:pt x="367766" y="1532343"/>
                  </a:lnTo>
                  <a:lnTo>
                    <a:pt x="367766" y="1593634"/>
                  </a:lnTo>
                  <a:lnTo>
                    <a:pt x="367766" y="1716227"/>
                  </a:lnTo>
                  <a:lnTo>
                    <a:pt x="306476" y="1716227"/>
                  </a:lnTo>
                  <a:lnTo>
                    <a:pt x="245173" y="1716227"/>
                  </a:lnTo>
                  <a:lnTo>
                    <a:pt x="183883" y="1716227"/>
                  </a:lnTo>
                  <a:lnTo>
                    <a:pt x="183883" y="1593634"/>
                  </a:lnTo>
                  <a:lnTo>
                    <a:pt x="183883" y="1532343"/>
                  </a:lnTo>
                  <a:lnTo>
                    <a:pt x="245173" y="1532343"/>
                  </a:lnTo>
                  <a:lnTo>
                    <a:pt x="306476" y="1532331"/>
                  </a:lnTo>
                  <a:lnTo>
                    <a:pt x="367766" y="1532343"/>
                  </a:lnTo>
                  <a:lnTo>
                    <a:pt x="367766" y="1471041"/>
                  </a:lnTo>
                  <a:lnTo>
                    <a:pt x="306476" y="1471041"/>
                  </a:lnTo>
                  <a:lnTo>
                    <a:pt x="306476" y="1409763"/>
                  </a:lnTo>
                  <a:lnTo>
                    <a:pt x="367766" y="1409763"/>
                  </a:lnTo>
                  <a:lnTo>
                    <a:pt x="367766" y="1348460"/>
                  </a:lnTo>
                  <a:lnTo>
                    <a:pt x="429056" y="1348447"/>
                  </a:lnTo>
                  <a:lnTo>
                    <a:pt x="429056" y="1164577"/>
                  </a:lnTo>
                  <a:close/>
                </a:path>
                <a:path w="490855" h="2023109" extrusionOk="0">
                  <a:moveTo>
                    <a:pt x="429056" y="858113"/>
                  </a:moveTo>
                  <a:lnTo>
                    <a:pt x="367766" y="858113"/>
                  </a:lnTo>
                  <a:lnTo>
                    <a:pt x="367766" y="980694"/>
                  </a:lnTo>
                  <a:lnTo>
                    <a:pt x="306476" y="980694"/>
                  </a:lnTo>
                  <a:lnTo>
                    <a:pt x="306476" y="1041996"/>
                  </a:lnTo>
                  <a:lnTo>
                    <a:pt x="367766" y="1041996"/>
                  </a:lnTo>
                  <a:lnTo>
                    <a:pt x="429056" y="1041996"/>
                  </a:lnTo>
                  <a:lnTo>
                    <a:pt x="429056" y="858113"/>
                  </a:lnTo>
                  <a:close/>
                </a:path>
                <a:path w="490855" h="2023109" extrusionOk="0">
                  <a:moveTo>
                    <a:pt x="490359" y="490347"/>
                  </a:moveTo>
                  <a:lnTo>
                    <a:pt x="429056" y="490347"/>
                  </a:lnTo>
                  <a:lnTo>
                    <a:pt x="429056" y="551637"/>
                  </a:lnTo>
                  <a:lnTo>
                    <a:pt x="367766" y="551637"/>
                  </a:lnTo>
                  <a:lnTo>
                    <a:pt x="367766" y="674230"/>
                  </a:lnTo>
                  <a:lnTo>
                    <a:pt x="306476" y="674230"/>
                  </a:lnTo>
                  <a:lnTo>
                    <a:pt x="306476" y="735520"/>
                  </a:lnTo>
                  <a:lnTo>
                    <a:pt x="245173" y="735520"/>
                  </a:lnTo>
                  <a:lnTo>
                    <a:pt x="245173" y="612940"/>
                  </a:lnTo>
                  <a:lnTo>
                    <a:pt x="183883" y="612940"/>
                  </a:lnTo>
                  <a:lnTo>
                    <a:pt x="122593" y="612940"/>
                  </a:lnTo>
                  <a:lnTo>
                    <a:pt x="122593" y="551637"/>
                  </a:lnTo>
                  <a:lnTo>
                    <a:pt x="183883" y="551637"/>
                  </a:lnTo>
                  <a:lnTo>
                    <a:pt x="245173" y="551649"/>
                  </a:lnTo>
                  <a:lnTo>
                    <a:pt x="306476" y="551649"/>
                  </a:lnTo>
                  <a:lnTo>
                    <a:pt x="306476" y="490347"/>
                  </a:lnTo>
                  <a:lnTo>
                    <a:pt x="245173" y="490347"/>
                  </a:lnTo>
                  <a:lnTo>
                    <a:pt x="183883" y="490347"/>
                  </a:lnTo>
                  <a:lnTo>
                    <a:pt x="183883" y="367753"/>
                  </a:lnTo>
                  <a:lnTo>
                    <a:pt x="122580" y="367753"/>
                  </a:lnTo>
                  <a:lnTo>
                    <a:pt x="122580" y="429056"/>
                  </a:lnTo>
                  <a:lnTo>
                    <a:pt x="61302" y="429056"/>
                  </a:lnTo>
                  <a:lnTo>
                    <a:pt x="61302" y="490347"/>
                  </a:lnTo>
                  <a:lnTo>
                    <a:pt x="122580" y="490347"/>
                  </a:lnTo>
                  <a:lnTo>
                    <a:pt x="122580" y="551637"/>
                  </a:lnTo>
                  <a:lnTo>
                    <a:pt x="61302" y="551637"/>
                  </a:lnTo>
                  <a:lnTo>
                    <a:pt x="61302" y="490347"/>
                  </a:lnTo>
                  <a:lnTo>
                    <a:pt x="0" y="490347"/>
                  </a:lnTo>
                  <a:lnTo>
                    <a:pt x="0" y="674230"/>
                  </a:lnTo>
                  <a:lnTo>
                    <a:pt x="61302" y="674230"/>
                  </a:lnTo>
                  <a:lnTo>
                    <a:pt x="61302" y="612940"/>
                  </a:lnTo>
                  <a:lnTo>
                    <a:pt x="122580" y="612940"/>
                  </a:lnTo>
                  <a:lnTo>
                    <a:pt x="122580" y="674230"/>
                  </a:lnTo>
                  <a:lnTo>
                    <a:pt x="61302" y="674230"/>
                  </a:lnTo>
                  <a:lnTo>
                    <a:pt x="61302" y="735533"/>
                  </a:lnTo>
                  <a:lnTo>
                    <a:pt x="122593" y="735533"/>
                  </a:lnTo>
                  <a:lnTo>
                    <a:pt x="122593" y="674230"/>
                  </a:lnTo>
                  <a:lnTo>
                    <a:pt x="183883" y="674230"/>
                  </a:lnTo>
                  <a:lnTo>
                    <a:pt x="183883" y="796810"/>
                  </a:lnTo>
                  <a:lnTo>
                    <a:pt x="245173" y="796810"/>
                  </a:lnTo>
                  <a:lnTo>
                    <a:pt x="245173" y="858113"/>
                  </a:lnTo>
                  <a:lnTo>
                    <a:pt x="183883" y="858113"/>
                  </a:lnTo>
                  <a:lnTo>
                    <a:pt x="183883" y="980694"/>
                  </a:lnTo>
                  <a:lnTo>
                    <a:pt x="122593" y="980694"/>
                  </a:lnTo>
                  <a:lnTo>
                    <a:pt x="122593" y="919403"/>
                  </a:lnTo>
                  <a:lnTo>
                    <a:pt x="122580" y="980706"/>
                  </a:lnTo>
                  <a:lnTo>
                    <a:pt x="122580" y="1041996"/>
                  </a:lnTo>
                  <a:lnTo>
                    <a:pt x="61302" y="1041996"/>
                  </a:lnTo>
                  <a:lnTo>
                    <a:pt x="61302" y="980706"/>
                  </a:lnTo>
                  <a:lnTo>
                    <a:pt x="122580" y="980706"/>
                  </a:lnTo>
                  <a:lnTo>
                    <a:pt x="122580" y="919403"/>
                  </a:lnTo>
                  <a:lnTo>
                    <a:pt x="61302" y="919403"/>
                  </a:lnTo>
                  <a:lnTo>
                    <a:pt x="0" y="919403"/>
                  </a:lnTo>
                  <a:lnTo>
                    <a:pt x="0" y="1225867"/>
                  </a:lnTo>
                  <a:lnTo>
                    <a:pt x="61302" y="1225867"/>
                  </a:lnTo>
                  <a:lnTo>
                    <a:pt x="122593" y="1225867"/>
                  </a:lnTo>
                  <a:lnTo>
                    <a:pt x="122593" y="1103274"/>
                  </a:lnTo>
                  <a:lnTo>
                    <a:pt x="183883" y="1103274"/>
                  </a:lnTo>
                  <a:lnTo>
                    <a:pt x="245173" y="1103287"/>
                  </a:lnTo>
                  <a:lnTo>
                    <a:pt x="306476" y="1103287"/>
                  </a:lnTo>
                  <a:lnTo>
                    <a:pt x="306476" y="1041996"/>
                  </a:lnTo>
                  <a:lnTo>
                    <a:pt x="245173" y="1041996"/>
                  </a:lnTo>
                  <a:lnTo>
                    <a:pt x="245173" y="919403"/>
                  </a:lnTo>
                  <a:lnTo>
                    <a:pt x="306476" y="919403"/>
                  </a:lnTo>
                  <a:lnTo>
                    <a:pt x="306476" y="858113"/>
                  </a:lnTo>
                  <a:lnTo>
                    <a:pt x="367766" y="858113"/>
                  </a:lnTo>
                  <a:lnTo>
                    <a:pt x="367766" y="796810"/>
                  </a:lnTo>
                  <a:lnTo>
                    <a:pt x="306476" y="796810"/>
                  </a:lnTo>
                  <a:lnTo>
                    <a:pt x="306476" y="735533"/>
                  </a:lnTo>
                  <a:lnTo>
                    <a:pt x="367766" y="735533"/>
                  </a:lnTo>
                  <a:lnTo>
                    <a:pt x="429056" y="735520"/>
                  </a:lnTo>
                  <a:lnTo>
                    <a:pt x="490359" y="735533"/>
                  </a:lnTo>
                  <a:lnTo>
                    <a:pt x="490359" y="674230"/>
                  </a:lnTo>
                  <a:lnTo>
                    <a:pt x="429056" y="674230"/>
                  </a:lnTo>
                  <a:lnTo>
                    <a:pt x="429056" y="612940"/>
                  </a:lnTo>
                  <a:lnTo>
                    <a:pt x="490359" y="612940"/>
                  </a:lnTo>
                  <a:lnTo>
                    <a:pt x="490359" y="490347"/>
                  </a:lnTo>
                  <a:close/>
                </a:path>
                <a:path w="490855" h="2023109" extrusionOk="0">
                  <a:moveTo>
                    <a:pt x="490359" y="122580"/>
                  </a:moveTo>
                  <a:lnTo>
                    <a:pt x="429056" y="122580"/>
                  </a:lnTo>
                  <a:lnTo>
                    <a:pt x="367766" y="122580"/>
                  </a:lnTo>
                  <a:lnTo>
                    <a:pt x="367766" y="183883"/>
                  </a:lnTo>
                  <a:lnTo>
                    <a:pt x="367766" y="306463"/>
                  </a:lnTo>
                  <a:lnTo>
                    <a:pt x="429056" y="306463"/>
                  </a:lnTo>
                  <a:lnTo>
                    <a:pt x="490359" y="306463"/>
                  </a:lnTo>
                  <a:lnTo>
                    <a:pt x="490359" y="183883"/>
                  </a:lnTo>
                  <a:lnTo>
                    <a:pt x="490359" y="122580"/>
                  </a:lnTo>
                  <a:close/>
                </a:path>
                <a:path w="490855" h="2023109" extrusionOk="0">
                  <a:moveTo>
                    <a:pt x="490359" y="0"/>
                  </a:moveTo>
                  <a:lnTo>
                    <a:pt x="429056" y="0"/>
                  </a:lnTo>
                  <a:lnTo>
                    <a:pt x="367766" y="0"/>
                  </a:lnTo>
                  <a:lnTo>
                    <a:pt x="306476" y="0"/>
                  </a:lnTo>
                  <a:lnTo>
                    <a:pt x="245173" y="0"/>
                  </a:lnTo>
                  <a:lnTo>
                    <a:pt x="245173" y="183883"/>
                  </a:lnTo>
                  <a:lnTo>
                    <a:pt x="245173" y="429056"/>
                  </a:lnTo>
                  <a:lnTo>
                    <a:pt x="306476" y="429056"/>
                  </a:lnTo>
                  <a:lnTo>
                    <a:pt x="367766" y="429056"/>
                  </a:lnTo>
                  <a:lnTo>
                    <a:pt x="429056" y="429056"/>
                  </a:lnTo>
                  <a:lnTo>
                    <a:pt x="490359" y="429056"/>
                  </a:lnTo>
                  <a:lnTo>
                    <a:pt x="490359" y="367753"/>
                  </a:lnTo>
                  <a:lnTo>
                    <a:pt x="429056" y="367753"/>
                  </a:lnTo>
                  <a:lnTo>
                    <a:pt x="367766" y="367753"/>
                  </a:lnTo>
                  <a:lnTo>
                    <a:pt x="306476" y="367753"/>
                  </a:lnTo>
                  <a:lnTo>
                    <a:pt x="306476" y="183883"/>
                  </a:lnTo>
                  <a:lnTo>
                    <a:pt x="306476" y="61302"/>
                  </a:lnTo>
                  <a:lnTo>
                    <a:pt x="367766" y="61302"/>
                  </a:lnTo>
                  <a:lnTo>
                    <a:pt x="429056" y="61302"/>
                  </a:lnTo>
                  <a:lnTo>
                    <a:pt x="490359" y="61302"/>
                  </a:lnTo>
                  <a:lnTo>
                    <a:pt x="490359" y="0"/>
                  </a:lnTo>
                  <a:close/>
                </a:path>
              </a:pathLst>
            </a:custGeom>
            <a:solidFill>
              <a:srgbClr val="002D6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19222516" y="4789544"/>
              <a:ext cx="245745" cy="2023110"/>
            </a:xfrm>
            <a:custGeom>
              <a:avLst/>
              <a:gdLst/>
              <a:ahLst/>
              <a:cxnLst/>
              <a:rect l="l" t="t" r="r" b="b"/>
              <a:pathLst>
                <a:path w="245744" h="2023109" extrusionOk="0">
                  <a:moveTo>
                    <a:pt x="122593" y="122580"/>
                  </a:moveTo>
                  <a:lnTo>
                    <a:pt x="61302" y="122580"/>
                  </a:lnTo>
                  <a:lnTo>
                    <a:pt x="61302" y="183883"/>
                  </a:lnTo>
                  <a:lnTo>
                    <a:pt x="61302" y="306463"/>
                  </a:lnTo>
                  <a:lnTo>
                    <a:pt x="122593" y="306463"/>
                  </a:lnTo>
                  <a:lnTo>
                    <a:pt x="122593" y="183883"/>
                  </a:lnTo>
                  <a:lnTo>
                    <a:pt x="122593" y="122580"/>
                  </a:lnTo>
                  <a:close/>
                </a:path>
                <a:path w="245744" h="2023109" extrusionOk="0">
                  <a:moveTo>
                    <a:pt x="183896" y="1961400"/>
                  </a:moveTo>
                  <a:lnTo>
                    <a:pt x="122593" y="1961400"/>
                  </a:lnTo>
                  <a:lnTo>
                    <a:pt x="122593" y="2022690"/>
                  </a:lnTo>
                  <a:lnTo>
                    <a:pt x="183896" y="2022690"/>
                  </a:lnTo>
                  <a:lnTo>
                    <a:pt x="183896" y="1961400"/>
                  </a:lnTo>
                  <a:close/>
                </a:path>
                <a:path w="245744" h="2023109" extrusionOk="0">
                  <a:moveTo>
                    <a:pt x="183896" y="1348460"/>
                  </a:moveTo>
                  <a:lnTo>
                    <a:pt x="122593" y="1348460"/>
                  </a:lnTo>
                  <a:lnTo>
                    <a:pt x="61302" y="1348460"/>
                  </a:lnTo>
                  <a:lnTo>
                    <a:pt x="0" y="1348460"/>
                  </a:lnTo>
                  <a:lnTo>
                    <a:pt x="0" y="1532343"/>
                  </a:lnTo>
                  <a:lnTo>
                    <a:pt x="61302" y="1532343"/>
                  </a:lnTo>
                  <a:lnTo>
                    <a:pt x="61302" y="1471041"/>
                  </a:lnTo>
                  <a:lnTo>
                    <a:pt x="122593" y="1471041"/>
                  </a:lnTo>
                  <a:lnTo>
                    <a:pt x="183896" y="1471041"/>
                  </a:lnTo>
                  <a:lnTo>
                    <a:pt x="183896" y="1348460"/>
                  </a:lnTo>
                  <a:close/>
                </a:path>
                <a:path w="245744" h="2023109" extrusionOk="0">
                  <a:moveTo>
                    <a:pt x="245173" y="1777517"/>
                  </a:moveTo>
                  <a:lnTo>
                    <a:pt x="183896" y="1777517"/>
                  </a:lnTo>
                  <a:lnTo>
                    <a:pt x="183896" y="1716227"/>
                  </a:lnTo>
                  <a:lnTo>
                    <a:pt x="122593" y="1716227"/>
                  </a:lnTo>
                  <a:lnTo>
                    <a:pt x="122593" y="1777517"/>
                  </a:lnTo>
                  <a:lnTo>
                    <a:pt x="183883" y="1777517"/>
                  </a:lnTo>
                  <a:lnTo>
                    <a:pt x="183883" y="1838807"/>
                  </a:lnTo>
                  <a:lnTo>
                    <a:pt x="122593" y="1838807"/>
                  </a:lnTo>
                  <a:lnTo>
                    <a:pt x="122593" y="1900097"/>
                  </a:lnTo>
                  <a:lnTo>
                    <a:pt x="183883" y="1900097"/>
                  </a:lnTo>
                  <a:lnTo>
                    <a:pt x="245173" y="1900110"/>
                  </a:lnTo>
                  <a:lnTo>
                    <a:pt x="245173" y="1777517"/>
                  </a:lnTo>
                  <a:close/>
                </a:path>
                <a:path w="245744" h="2023109" extrusionOk="0">
                  <a:moveTo>
                    <a:pt x="245173" y="1532343"/>
                  </a:moveTo>
                  <a:lnTo>
                    <a:pt x="183883" y="1532343"/>
                  </a:lnTo>
                  <a:lnTo>
                    <a:pt x="183883" y="1593634"/>
                  </a:lnTo>
                  <a:lnTo>
                    <a:pt x="122593" y="1593634"/>
                  </a:lnTo>
                  <a:lnTo>
                    <a:pt x="122593" y="1532343"/>
                  </a:lnTo>
                  <a:lnTo>
                    <a:pt x="61302" y="1532343"/>
                  </a:lnTo>
                  <a:lnTo>
                    <a:pt x="61302" y="1593634"/>
                  </a:lnTo>
                  <a:lnTo>
                    <a:pt x="61302" y="1654924"/>
                  </a:lnTo>
                  <a:lnTo>
                    <a:pt x="0" y="1654924"/>
                  </a:lnTo>
                  <a:lnTo>
                    <a:pt x="0" y="1900097"/>
                  </a:lnTo>
                  <a:lnTo>
                    <a:pt x="0" y="1961400"/>
                  </a:lnTo>
                  <a:lnTo>
                    <a:pt x="61302" y="1961400"/>
                  </a:lnTo>
                  <a:lnTo>
                    <a:pt x="122593" y="1961400"/>
                  </a:lnTo>
                  <a:lnTo>
                    <a:pt x="122593" y="1900097"/>
                  </a:lnTo>
                  <a:lnTo>
                    <a:pt x="61302" y="1900097"/>
                  </a:lnTo>
                  <a:lnTo>
                    <a:pt x="61302" y="1716214"/>
                  </a:lnTo>
                  <a:lnTo>
                    <a:pt x="122593" y="1716214"/>
                  </a:lnTo>
                  <a:lnTo>
                    <a:pt x="122593" y="1654924"/>
                  </a:lnTo>
                  <a:lnTo>
                    <a:pt x="183896" y="1654924"/>
                  </a:lnTo>
                  <a:lnTo>
                    <a:pt x="183896" y="1593634"/>
                  </a:lnTo>
                  <a:lnTo>
                    <a:pt x="245173" y="1593634"/>
                  </a:lnTo>
                  <a:lnTo>
                    <a:pt x="245173" y="1532343"/>
                  </a:lnTo>
                  <a:close/>
                </a:path>
                <a:path w="245744" h="2023109" extrusionOk="0">
                  <a:moveTo>
                    <a:pt x="245173" y="674230"/>
                  </a:moveTo>
                  <a:lnTo>
                    <a:pt x="183883" y="674230"/>
                  </a:lnTo>
                  <a:lnTo>
                    <a:pt x="183883" y="735520"/>
                  </a:lnTo>
                  <a:lnTo>
                    <a:pt x="122593" y="735520"/>
                  </a:lnTo>
                  <a:lnTo>
                    <a:pt x="122593" y="551649"/>
                  </a:lnTo>
                  <a:lnTo>
                    <a:pt x="183896" y="551649"/>
                  </a:lnTo>
                  <a:lnTo>
                    <a:pt x="183896" y="490347"/>
                  </a:lnTo>
                  <a:lnTo>
                    <a:pt x="122593" y="490347"/>
                  </a:lnTo>
                  <a:lnTo>
                    <a:pt x="61302" y="490347"/>
                  </a:lnTo>
                  <a:lnTo>
                    <a:pt x="61302" y="674230"/>
                  </a:lnTo>
                  <a:lnTo>
                    <a:pt x="0" y="674230"/>
                  </a:lnTo>
                  <a:lnTo>
                    <a:pt x="0" y="735533"/>
                  </a:lnTo>
                  <a:lnTo>
                    <a:pt x="61302" y="735533"/>
                  </a:lnTo>
                  <a:lnTo>
                    <a:pt x="122593" y="735533"/>
                  </a:lnTo>
                  <a:lnTo>
                    <a:pt x="122593" y="858113"/>
                  </a:lnTo>
                  <a:lnTo>
                    <a:pt x="61302" y="858113"/>
                  </a:lnTo>
                  <a:lnTo>
                    <a:pt x="61302" y="796810"/>
                  </a:lnTo>
                  <a:lnTo>
                    <a:pt x="0" y="796810"/>
                  </a:lnTo>
                  <a:lnTo>
                    <a:pt x="0" y="980694"/>
                  </a:lnTo>
                  <a:lnTo>
                    <a:pt x="61302" y="980694"/>
                  </a:lnTo>
                  <a:lnTo>
                    <a:pt x="122593" y="980706"/>
                  </a:lnTo>
                  <a:lnTo>
                    <a:pt x="122593" y="919403"/>
                  </a:lnTo>
                  <a:lnTo>
                    <a:pt x="183883" y="919403"/>
                  </a:lnTo>
                  <a:lnTo>
                    <a:pt x="183883" y="1041996"/>
                  </a:lnTo>
                  <a:lnTo>
                    <a:pt x="183883" y="1103287"/>
                  </a:lnTo>
                  <a:lnTo>
                    <a:pt x="183883" y="1164577"/>
                  </a:lnTo>
                  <a:lnTo>
                    <a:pt x="122593" y="1164577"/>
                  </a:lnTo>
                  <a:lnTo>
                    <a:pt x="122593" y="1103287"/>
                  </a:lnTo>
                  <a:lnTo>
                    <a:pt x="183883" y="1103287"/>
                  </a:lnTo>
                  <a:lnTo>
                    <a:pt x="183883" y="1041996"/>
                  </a:lnTo>
                  <a:lnTo>
                    <a:pt x="122593" y="1041996"/>
                  </a:lnTo>
                  <a:lnTo>
                    <a:pt x="61302" y="1041996"/>
                  </a:lnTo>
                  <a:lnTo>
                    <a:pt x="0" y="1041996"/>
                  </a:lnTo>
                  <a:lnTo>
                    <a:pt x="0" y="1287170"/>
                  </a:lnTo>
                  <a:lnTo>
                    <a:pt x="61302" y="1287170"/>
                  </a:lnTo>
                  <a:lnTo>
                    <a:pt x="61302" y="1225867"/>
                  </a:lnTo>
                  <a:lnTo>
                    <a:pt x="122593" y="1225867"/>
                  </a:lnTo>
                  <a:lnTo>
                    <a:pt x="122593" y="1287157"/>
                  </a:lnTo>
                  <a:lnTo>
                    <a:pt x="183883" y="1287157"/>
                  </a:lnTo>
                  <a:lnTo>
                    <a:pt x="245173" y="1287170"/>
                  </a:lnTo>
                  <a:lnTo>
                    <a:pt x="245173" y="919403"/>
                  </a:lnTo>
                  <a:lnTo>
                    <a:pt x="183896" y="919403"/>
                  </a:lnTo>
                  <a:lnTo>
                    <a:pt x="183896" y="858113"/>
                  </a:lnTo>
                  <a:lnTo>
                    <a:pt x="245173" y="858113"/>
                  </a:lnTo>
                  <a:lnTo>
                    <a:pt x="245173" y="674230"/>
                  </a:lnTo>
                  <a:close/>
                </a:path>
                <a:path w="245744" h="2023109" extrusionOk="0">
                  <a:moveTo>
                    <a:pt x="245173" y="0"/>
                  </a:moveTo>
                  <a:lnTo>
                    <a:pt x="183896" y="0"/>
                  </a:lnTo>
                  <a:lnTo>
                    <a:pt x="122593" y="0"/>
                  </a:lnTo>
                  <a:lnTo>
                    <a:pt x="61302" y="0"/>
                  </a:lnTo>
                  <a:lnTo>
                    <a:pt x="61302" y="61302"/>
                  </a:lnTo>
                  <a:lnTo>
                    <a:pt x="122593" y="61302"/>
                  </a:lnTo>
                  <a:lnTo>
                    <a:pt x="183883" y="61302"/>
                  </a:lnTo>
                  <a:lnTo>
                    <a:pt x="183883" y="183883"/>
                  </a:lnTo>
                  <a:lnTo>
                    <a:pt x="183883" y="367753"/>
                  </a:lnTo>
                  <a:lnTo>
                    <a:pt x="122593" y="367753"/>
                  </a:lnTo>
                  <a:lnTo>
                    <a:pt x="61302" y="367753"/>
                  </a:lnTo>
                  <a:lnTo>
                    <a:pt x="61302" y="429056"/>
                  </a:lnTo>
                  <a:lnTo>
                    <a:pt x="122593" y="429056"/>
                  </a:lnTo>
                  <a:lnTo>
                    <a:pt x="183883" y="429056"/>
                  </a:lnTo>
                  <a:lnTo>
                    <a:pt x="245173" y="429056"/>
                  </a:lnTo>
                  <a:lnTo>
                    <a:pt x="245173" y="183883"/>
                  </a:lnTo>
                  <a:lnTo>
                    <a:pt x="245173" y="0"/>
                  </a:lnTo>
                  <a:close/>
                </a:path>
              </a:pathLst>
            </a:custGeom>
            <a:solidFill>
              <a:srgbClr val="002D6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15468101" y="5917099"/>
              <a:ext cx="307975" cy="307975"/>
            </a:xfrm>
            <a:custGeom>
              <a:avLst/>
              <a:gdLst/>
              <a:ahLst/>
              <a:cxnLst/>
              <a:rect l="l" t="t" r="r" b="b"/>
              <a:pathLst>
                <a:path w="307975" h="307975" extrusionOk="0">
                  <a:moveTo>
                    <a:pt x="153723" y="0"/>
                  </a:moveTo>
                  <a:lnTo>
                    <a:pt x="105135" y="7836"/>
                  </a:lnTo>
                  <a:lnTo>
                    <a:pt x="62936" y="29659"/>
                  </a:lnTo>
                  <a:lnTo>
                    <a:pt x="29659" y="62936"/>
                  </a:lnTo>
                  <a:lnTo>
                    <a:pt x="7836" y="105135"/>
                  </a:lnTo>
                  <a:lnTo>
                    <a:pt x="0" y="153723"/>
                  </a:lnTo>
                  <a:lnTo>
                    <a:pt x="7836" y="202311"/>
                  </a:lnTo>
                  <a:lnTo>
                    <a:pt x="29659" y="244509"/>
                  </a:lnTo>
                  <a:lnTo>
                    <a:pt x="62936" y="277786"/>
                  </a:lnTo>
                  <a:lnTo>
                    <a:pt x="105135" y="299609"/>
                  </a:lnTo>
                  <a:lnTo>
                    <a:pt x="153723" y="307446"/>
                  </a:lnTo>
                  <a:lnTo>
                    <a:pt x="202311" y="299609"/>
                  </a:lnTo>
                  <a:lnTo>
                    <a:pt x="244509" y="277786"/>
                  </a:lnTo>
                  <a:lnTo>
                    <a:pt x="277786" y="244509"/>
                  </a:lnTo>
                  <a:lnTo>
                    <a:pt x="299609" y="202311"/>
                  </a:lnTo>
                  <a:lnTo>
                    <a:pt x="307446" y="153723"/>
                  </a:lnTo>
                  <a:lnTo>
                    <a:pt x="299609" y="105135"/>
                  </a:lnTo>
                  <a:lnTo>
                    <a:pt x="277786" y="62936"/>
                  </a:lnTo>
                  <a:lnTo>
                    <a:pt x="244509" y="29659"/>
                  </a:lnTo>
                  <a:lnTo>
                    <a:pt x="202311" y="7836"/>
                  </a:lnTo>
                  <a:lnTo>
                    <a:pt x="153723" y="0"/>
                  </a:lnTo>
                  <a:close/>
                </a:path>
              </a:pathLst>
            </a:custGeom>
            <a:solidFill>
              <a:srgbClr val="D719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59" name="Google Shape;59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533887" y="6008129"/>
              <a:ext cx="176361" cy="1248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" name="Google Shape;60;p1"/>
            <p:cNvSpPr/>
            <p:nvPr/>
          </p:nvSpPr>
          <p:spPr>
            <a:xfrm>
              <a:off x="16225553" y="5917099"/>
              <a:ext cx="307975" cy="307975"/>
            </a:xfrm>
            <a:custGeom>
              <a:avLst/>
              <a:gdLst/>
              <a:ahLst/>
              <a:cxnLst/>
              <a:rect l="l" t="t" r="r" b="b"/>
              <a:pathLst>
                <a:path w="307975" h="307975" extrusionOk="0">
                  <a:moveTo>
                    <a:pt x="153723" y="0"/>
                  </a:moveTo>
                  <a:lnTo>
                    <a:pt x="105135" y="7836"/>
                  </a:lnTo>
                  <a:lnTo>
                    <a:pt x="62936" y="29659"/>
                  </a:lnTo>
                  <a:lnTo>
                    <a:pt x="29659" y="62936"/>
                  </a:lnTo>
                  <a:lnTo>
                    <a:pt x="7836" y="105135"/>
                  </a:lnTo>
                  <a:lnTo>
                    <a:pt x="0" y="153723"/>
                  </a:lnTo>
                  <a:lnTo>
                    <a:pt x="7836" y="202311"/>
                  </a:lnTo>
                  <a:lnTo>
                    <a:pt x="29659" y="244509"/>
                  </a:lnTo>
                  <a:lnTo>
                    <a:pt x="62936" y="277786"/>
                  </a:lnTo>
                  <a:lnTo>
                    <a:pt x="105135" y="299609"/>
                  </a:lnTo>
                  <a:lnTo>
                    <a:pt x="153723" y="307446"/>
                  </a:lnTo>
                  <a:lnTo>
                    <a:pt x="202311" y="299609"/>
                  </a:lnTo>
                  <a:lnTo>
                    <a:pt x="244509" y="277786"/>
                  </a:lnTo>
                  <a:lnTo>
                    <a:pt x="277786" y="244509"/>
                  </a:lnTo>
                  <a:lnTo>
                    <a:pt x="299609" y="202311"/>
                  </a:lnTo>
                  <a:lnTo>
                    <a:pt x="307446" y="153723"/>
                  </a:lnTo>
                  <a:lnTo>
                    <a:pt x="299609" y="105135"/>
                  </a:lnTo>
                  <a:lnTo>
                    <a:pt x="277786" y="62936"/>
                  </a:lnTo>
                  <a:lnTo>
                    <a:pt x="244509" y="29659"/>
                  </a:lnTo>
                  <a:lnTo>
                    <a:pt x="202311" y="7836"/>
                  </a:lnTo>
                  <a:lnTo>
                    <a:pt x="153723" y="0"/>
                  </a:lnTo>
                  <a:close/>
                </a:path>
              </a:pathLst>
            </a:custGeom>
            <a:solidFill>
              <a:srgbClr val="D719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61" name="Google Shape;61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318152" y="5979781"/>
              <a:ext cx="101818" cy="190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" name="Google Shape;62;p1"/>
            <p:cNvSpPr/>
            <p:nvPr/>
          </p:nvSpPr>
          <p:spPr>
            <a:xfrm>
              <a:off x="15846827" y="5917099"/>
              <a:ext cx="307975" cy="307975"/>
            </a:xfrm>
            <a:custGeom>
              <a:avLst/>
              <a:gdLst/>
              <a:ahLst/>
              <a:cxnLst/>
              <a:rect l="l" t="t" r="r" b="b"/>
              <a:pathLst>
                <a:path w="307975" h="307975" extrusionOk="0">
                  <a:moveTo>
                    <a:pt x="153723" y="0"/>
                  </a:moveTo>
                  <a:lnTo>
                    <a:pt x="105135" y="7836"/>
                  </a:lnTo>
                  <a:lnTo>
                    <a:pt x="62936" y="29659"/>
                  </a:lnTo>
                  <a:lnTo>
                    <a:pt x="29659" y="62936"/>
                  </a:lnTo>
                  <a:lnTo>
                    <a:pt x="7836" y="105135"/>
                  </a:lnTo>
                  <a:lnTo>
                    <a:pt x="0" y="153723"/>
                  </a:lnTo>
                  <a:lnTo>
                    <a:pt x="7836" y="202311"/>
                  </a:lnTo>
                  <a:lnTo>
                    <a:pt x="29659" y="244509"/>
                  </a:lnTo>
                  <a:lnTo>
                    <a:pt x="62936" y="277786"/>
                  </a:lnTo>
                  <a:lnTo>
                    <a:pt x="105135" y="299609"/>
                  </a:lnTo>
                  <a:lnTo>
                    <a:pt x="153723" y="307446"/>
                  </a:lnTo>
                  <a:lnTo>
                    <a:pt x="202311" y="299609"/>
                  </a:lnTo>
                  <a:lnTo>
                    <a:pt x="244509" y="277786"/>
                  </a:lnTo>
                  <a:lnTo>
                    <a:pt x="277786" y="244509"/>
                  </a:lnTo>
                  <a:lnTo>
                    <a:pt x="299609" y="202311"/>
                  </a:lnTo>
                  <a:lnTo>
                    <a:pt x="307446" y="153723"/>
                  </a:lnTo>
                  <a:lnTo>
                    <a:pt x="299609" y="105135"/>
                  </a:lnTo>
                  <a:lnTo>
                    <a:pt x="277786" y="62936"/>
                  </a:lnTo>
                  <a:lnTo>
                    <a:pt x="244509" y="29659"/>
                  </a:lnTo>
                  <a:lnTo>
                    <a:pt x="202311" y="7836"/>
                  </a:lnTo>
                  <a:lnTo>
                    <a:pt x="153723" y="0"/>
                  </a:lnTo>
                  <a:close/>
                </a:path>
              </a:pathLst>
            </a:custGeom>
            <a:solidFill>
              <a:srgbClr val="D719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63" name="Google Shape;63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5911129" y="5982068"/>
              <a:ext cx="178842" cy="1784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" name="Google Shape;64;p1"/>
            <p:cNvSpPr/>
            <p:nvPr/>
          </p:nvSpPr>
          <p:spPr>
            <a:xfrm>
              <a:off x="14710650" y="5917099"/>
              <a:ext cx="307975" cy="307975"/>
            </a:xfrm>
            <a:custGeom>
              <a:avLst/>
              <a:gdLst/>
              <a:ahLst/>
              <a:cxnLst/>
              <a:rect l="l" t="t" r="r" b="b"/>
              <a:pathLst>
                <a:path w="307975" h="307975" extrusionOk="0">
                  <a:moveTo>
                    <a:pt x="153723" y="0"/>
                  </a:moveTo>
                  <a:lnTo>
                    <a:pt x="105135" y="7836"/>
                  </a:lnTo>
                  <a:lnTo>
                    <a:pt x="62936" y="29659"/>
                  </a:lnTo>
                  <a:lnTo>
                    <a:pt x="29659" y="62936"/>
                  </a:lnTo>
                  <a:lnTo>
                    <a:pt x="7836" y="105135"/>
                  </a:lnTo>
                  <a:lnTo>
                    <a:pt x="0" y="153723"/>
                  </a:lnTo>
                  <a:lnTo>
                    <a:pt x="7836" y="202311"/>
                  </a:lnTo>
                  <a:lnTo>
                    <a:pt x="29659" y="244509"/>
                  </a:lnTo>
                  <a:lnTo>
                    <a:pt x="62936" y="277786"/>
                  </a:lnTo>
                  <a:lnTo>
                    <a:pt x="105135" y="299609"/>
                  </a:lnTo>
                  <a:lnTo>
                    <a:pt x="153723" y="307446"/>
                  </a:lnTo>
                  <a:lnTo>
                    <a:pt x="202311" y="299609"/>
                  </a:lnTo>
                  <a:lnTo>
                    <a:pt x="244509" y="277786"/>
                  </a:lnTo>
                  <a:lnTo>
                    <a:pt x="277786" y="244509"/>
                  </a:lnTo>
                  <a:lnTo>
                    <a:pt x="299609" y="202311"/>
                  </a:lnTo>
                  <a:lnTo>
                    <a:pt x="307446" y="153723"/>
                  </a:lnTo>
                  <a:lnTo>
                    <a:pt x="299609" y="105135"/>
                  </a:lnTo>
                  <a:lnTo>
                    <a:pt x="277786" y="62936"/>
                  </a:lnTo>
                  <a:lnTo>
                    <a:pt x="244509" y="29659"/>
                  </a:lnTo>
                  <a:lnTo>
                    <a:pt x="202311" y="7836"/>
                  </a:lnTo>
                  <a:lnTo>
                    <a:pt x="153723" y="0"/>
                  </a:lnTo>
                  <a:close/>
                </a:path>
              </a:pathLst>
            </a:custGeom>
            <a:solidFill>
              <a:srgbClr val="D719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65" name="Google Shape;65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785041" y="5991331"/>
              <a:ext cx="153880" cy="1546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" name="Google Shape;66;p1"/>
            <p:cNvSpPr/>
            <p:nvPr/>
          </p:nvSpPr>
          <p:spPr>
            <a:xfrm>
              <a:off x="15089376" y="5917099"/>
              <a:ext cx="307975" cy="307975"/>
            </a:xfrm>
            <a:custGeom>
              <a:avLst/>
              <a:gdLst/>
              <a:ahLst/>
              <a:cxnLst/>
              <a:rect l="l" t="t" r="r" b="b"/>
              <a:pathLst>
                <a:path w="307975" h="307975" extrusionOk="0">
                  <a:moveTo>
                    <a:pt x="153723" y="0"/>
                  </a:moveTo>
                  <a:lnTo>
                    <a:pt x="105135" y="7836"/>
                  </a:lnTo>
                  <a:lnTo>
                    <a:pt x="62936" y="29659"/>
                  </a:lnTo>
                  <a:lnTo>
                    <a:pt x="29659" y="62936"/>
                  </a:lnTo>
                  <a:lnTo>
                    <a:pt x="7836" y="105135"/>
                  </a:lnTo>
                  <a:lnTo>
                    <a:pt x="0" y="153723"/>
                  </a:lnTo>
                  <a:lnTo>
                    <a:pt x="7836" y="202311"/>
                  </a:lnTo>
                  <a:lnTo>
                    <a:pt x="29659" y="244509"/>
                  </a:lnTo>
                  <a:lnTo>
                    <a:pt x="62936" y="277786"/>
                  </a:lnTo>
                  <a:lnTo>
                    <a:pt x="105135" y="299609"/>
                  </a:lnTo>
                  <a:lnTo>
                    <a:pt x="153723" y="307446"/>
                  </a:lnTo>
                  <a:lnTo>
                    <a:pt x="202311" y="299609"/>
                  </a:lnTo>
                  <a:lnTo>
                    <a:pt x="244509" y="277786"/>
                  </a:lnTo>
                  <a:lnTo>
                    <a:pt x="277786" y="244509"/>
                  </a:lnTo>
                  <a:lnTo>
                    <a:pt x="299609" y="202311"/>
                  </a:lnTo>
                  <a:lnTo>
                    <a:pt x="307446" y="153723"/>
                  </a:lnTo>
                  <a:lnTo>
                    <a:pt x="299609" y="105135"/>
                  </a:lnTo>
                  <a:lnTo>
                    <a:pt x="277786" y="62936"/>
                  </a:lnTo>
                  <a:lnTo>
                    <a:pt x="244509" y="29659"/>
                  </a:lnTo>
                  <a:lnTo>
                    <a:pt x="202311" y="7836"/>
                  </a:lnTo>
                  <a:lnTo>
                    <a:pt x="153723" y="0"/>
                  </a:lnTo>
                  <a:close/>
                </a:path>
              </a:pathLst>
            </a:custGeom>
            <a:solidFill>
              <a:srgbClr val="D719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67" name="Google Shape;67;p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155197" y="6000299"/>
              <a:ext cx="181586" cy="1456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" name="Google Shape;68;p1"/>
          <p:cNvSpPr txBox="1">
            <a:spLocks noGrp="1"/>
          </p:cNvSpPr>
          <p:nvPr>
            <p:ph type="title"/>
          </p:nvPr>
        </p:nvSpPr>
        <p:spPr>
          <a:xfrm>
            <a:off x="3070221" y="2359798"/>
            <a:ext cx="16437892" cy="102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</a:rPr>
              <a:t>SAVE THE DATE </a:t>
            </a:r>
            <a:r>
              <a:rPr lang="en-AU">
                <a:latin typeface="Roboto"/>
                <a:ea typeface="Roboto"/>
                <a:cs typeface="Roboto"/>
                <a:sym typeface="Roboto"/>
              </a:rPr>
              <a:t>14–17 OCTOBER 2026</a:t>
            </a:r>
            <a:endParaRPr/>
          </a:p>
        </p:txBody>
      </p:sp>
      <p:sp>
        <p:nvSpPr>
          <p:cNvPr id="69" name="Google Shape;69;p1"/>
          <p:cNvSpPr txBox="1"/>
          <p:nvPr/>
        </p:nvSpPr>
        <p:spPr>
          <a:xfrm>
            <a:off x="6898487" y="3276675"/>
            <a:ext cx="12607925" cy="1904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2375" rIns="0" bIns="0" anchor="t" anchorCtr="0">
            <a:spAutoFit/>
          </a:bodyPr>
          <a:lstStyle/>
          <a:p>
            <a:pPr marR="5080" algn="r"/>
            <a:r>
              <a:rPr lang="en-AU" sz="2650" cap="small">
                <a:solidFill>
                  <a:srgbClr val="6D6E71"/>
                </a:solidFill>
                <a:latin typeface="Roboto"/>
                <a:ea typeface="Roboto"/>
                <a:cs typeface="Roboto"/>
                <a:sym typeface="Roboto"/>
              </a:rPr>
              <a:t>CLARION CONGRESS HOTEL PRAGUE, </a:t>
            </a:r>
            <a:r>
              <a:rPr lang="en-AU" sz="2650" cap="small" dirty="0" err="1">
                <a:solidFill>
                  <a:srgbClr val="6D6E71"/>
                </a:solidFill>
                <a:latin typeface="Roboto"/>
                <a:ea typeface="Roboto"/>
                <a:cs typeface="Roboto"/>
                <a:sym typeface="Roboto"/>
              </a:rPr>
              <a:t>czech</a:t>
            </a:r>
            <a:r>
              <a:rPr lang="en-AU" sz="2650" cap="small" dirty="0">
                <a:solidFill>
                  <a:srgbClr val="6D6E71"/>
                </a:solidFill>
                <a:latin typeface="Roboto"/>
                <a:ea typeface="Roboto"/>
                <a:cs typeface="Roboto"/>
                <a:sym typeface="Roboto"/>
              </a:rPr>
              <a:t> republic</a:t>
            </a:r>
            <a:endParaRPr sz="2650" cap="small" dirty="0">
              <a:latin typeface="Roboto"/>
              <a:ea typeface="Roboto"/>
              <a:cs typeface="Roboto"/>
              <a:sym typeface="Roboto"/>
            </a:endParaRPr>
          </a:p>
          <a:p>
            <a:pPr marL="0" marR="23495" lvl="0" indent="0" algn="r" rtl="0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None/>
            </a:pPr>
            <a:r>
              <a:rPr lang="en-AU" sz="2850" dirty="0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</a:rPr>
              <a:t>14th International Conference on Health and Hepatitis in Substance Users</a:t>
            </a:r>
            <a:endParaRPr sz="2850" dirty="0">
              <a:latin typeface="Roboto"/>
              <a:ea typeface="Roboto"/>
              <a:cs typeface="Roboto"/>
              <a:sym typeface="Roboto"/>
            </a:endParaRPr>
          </a:p>
          <a:p>
            <a:pPr marL="6686550" lvl="0" indent="0" algn="l" rtl="0">
              <a:lnSpc>
                <a:spcPct val="100000"/>
              </a:lnSpc>
              <a:spcBef>
                <a:spcPts val="2165"/>
              </a:spcBef>
              <a:spcAft>
                <a:spcPts val="0"/>
              </a:spcAft>
              <a:buNone/>
            </a:pPr>
            <a:r>
              <a:rPr lang="en-AU" sz="3650" dirty="0">
                <a:solidFill>
                  <a:srgbClr val="002D62"/>
                </a:solidFill>
                <a:latin typeface="Roboto Medium"/>
                <a:ea typeface="Roboto Medium"/>
                <a:cs typeface="Roboto Medium"/>
                <a:sym typeface="Roboto Medium"/>
              </a:rPr>
              <a:t>inhsu2026.org</a:t>
            </a:r>
            <a:endParaRPr sz="3650" dirty="0">
              <a:latin typeface="Roboto Medium"/>
              <a:ea typeface="Roboto Medium"/>
              <a:cs typeface="Roboto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337F61F08E5545A4BB03B11A7E1959" ma:contentTypeVersion="13" ma:contentTypeDescription="Create a new document." ma:contentTypeScope="" ma:versionID="d6bcbc457fef6402dce3187fd4047468">
  <xsd:schema xmlns:xsd="http://www.w3.org/2001/XMLSchema" xmlns:xs="http://www.w3.org/2001/XMLSchema" xmlns:p="http://schemas.microsoft.com/office/2006/metadata/properties" xmlns:ns2="4550e38c-d093-4cb8-85ab-a6df8296f110" xmlns:ns3="3f292df1-32b4-4e11-929b-4da33af2fa6c" targetNamespace="http://schemas.microsoft.com/office/2006/metadata/properties" ma:root="true" ma:fieldsID="a99af878998d2a9ea977b9932e329c13" ns2:_="" ns3:_="">
    <xsd:import namespace="4550e38c-d093-4cb8-85ab-a6df8296f110"/>
    <xsd:import namespace="3f292df1-32b4-4e11-929b-4da33af2fa6c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0e38c-d093-4cb8-85ab-a6df8296f110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68341f2d-bbf9-4513-a15f-30490290cb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292df1-32b4-4e11-929b-4da33af2fa6c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3030f885-3e39-4516-8ec0-1a0cd896d812}" ma:internalName="TaxCatchAll" ma:showField="CatchAllData" ma:web="3f292df1-32b4-4e11-929b-4da33af2fa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292df1-32b4-4e11-929b-4da33af2fa6c" xsi:nil="true"/>
    <lcf76f155ced4ddcb4097134ff3c332f xmlns="4550e38c-d093-4cb8-85ab-a6df8296f11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8EEB081-E77A-4881-ADB5-6A14997552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CD18E9-F006-49A8-9F95-C5723E7A52A3}"/>
</file>

<file path=customXml/itemProps3.xml><?xml version="1.0" encoding="utf-8"?>
<ds:datastoreItem xmlns:ds="http://schemas.openxmlformats.org/officeDocument/2006/customXml" ds:itemID="{CEC63D1C-514B-416E-9AFE-1077C7752985}">
  <ds:schemaRefs>
    <ds:schemaRef ds:uri="http://schemas.microsoft.com/office/2006/metadata/properties"/>
    <ds:schemaRef ds:uri="http://schemas.microsoft.com/office/infopath/2007/PartnerControls"/>
    <ds:schemaRef ds:uri="3f292df1-32b4-4e11-929b-4da33af2fa6c"/>
    <ds:schemaRef ds:uri="4550e38c-d093-4cb8-85ab-a6df8296f11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SAVE THE DATE 14–17 OCTOBER 2026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terms:created xsi:type="dcterms:W3CDTF">2025-09-05T00:06:39Z</dcterms:created>
  <dcterms:modified xsi:type="dcterms:W3CDTF">2026-02-03T07:37:24Z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2025-09-05T00:00:00Z</vt:filetime>
  </property>
  <property fmtid="{D5CDD505-2E9C-101B-9397-08002B2CF9AE}" pid="3" name="Creator">
    <vt:lpwstr>Adobe InDesign 20.5 (Macintosh)</vt:lpwstr>
  </property>
  <property fmtid="{D5CDD505-2E9C-101B-9397-08002B2CF9AE}" pid="4" name="LastSaved">
    <vt:filetime>2025-09-05T00:00:00Z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0x010100BD337F61F08E5545A4BB03B11A7E1959</vt:lpwstr>
  </property>
  <property fmtid="{D5CDD505-2E9C-101B-9397-08002B2CF9AE}" pid="7" name="MediaServiceImageTags">
    <vt:lpwstr/>
  </property>
</Properties>
</file>